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65" r:id="rId2"/>
    <p:sldMasterId id="2147483667" r:id="rId3"/>
    <p:sldMasterId id="2147483669" r:id="rId4"/>
    <p:sldMasterId id="2147483671" r:id="rId5"/>
    <p:sldMasterId id="2147483673" r:id="rId6"/>
  </p:sldMasterIdLst>
  <p:notesMasterIdLst>
    <p:notesMasterId r:id="rId20"/>
  </p:notesMasterIdLst>
  <p:sldIdLst>
    <p:sldId id="356" r:id="rId7"/>
    <p:sldId id="358" r:id="rId8"/>
    <p:sldId id="360" r:id="rId9"/>
    <p:sldId id="366" r:id="rId10"/>
    <p:sldId id="367" r:id="rId11"/>
    <p:sldId id="362" r:id="rId12"/>
    <p:sldId id="364" r:id="rId13"/>
    <p:sldId id="369" r:id="rId14"/>
    <p:sldId id="368" r:id="rId15"/>
    <p:sldId id="370" r:id="rId16"/>
    <p:sldId id="371" r:id="rId17"/>
    <p:sldId id="372" r:id="rId18"/>
    <p:sldId id="363" r:id="rId19"/>
  </p:sldIdLst>
  <p:sldSz cx="13004800" cy="9753600"/>
  <p:notesSz cx="6797675" cy="9926638"/>
  <p:defaultTextStyle>
    <a:lvl1pPr algn="ctr" defTabSz="583662">
      <a:defRPr sz="3600">
        <a:latin typeface="+mn-lt"/>
        <a:ea typeface="+mn-ea"/>
        <a:cs typeface="+mn-cs"/>
        <a:sym typeface="Helvetica Light"/>
      </a:defRPr>
    </a:lvl1pPr>
    <a:lvl2pPr indent="228390" algn="ctr" defTabSz="583662">
      <a:defRPr sz="3600">
        <a:latin typeface="+mn-lt"/>
        <a:ea typeface="+mn-ea"/>
        <a:cs typeface="+mn-cs"/>
        <a:sym typeface="Helvetica Light"/>
      </a:defRPr>
    </a:lvl2pPr>
    <a:lvl3pPr indent="456775" algn="ctr" defTabSz="583662">
      <a:defRPr sz="3600">
        <a:latin typeface="+mn-lt"/>
        <a:ea typeface="+mn-ea"/>
        <a:cs typeface="+mn-cs"/>
        <a:sym typeface="Helvetica Light"/>
      </a:defRPr>
    </a:lvl3pPr>
    <a:lvl4pPr indent="685168" algn="ctr" defTabSz="583662">
      <a:defRPr sz="3600">
        <a:latin typeface="+mn-lt"/>
        <a:ea typeface="+mn-ea"/>
        <a:cs typeface="+mn-cs"/>
        <a:sym typeface="Helvetica Light"/>
      </a:defRPr>
    </a:lvl4pPr>
    <a:lvl5pPr indent="913556" algn="ctr" defTabSz="583662">
      <a:defRPr sz="3600">
        <a:latin typeface="+mn-lt"/>
        <a:ea typeface="+mn-ea"/>
        <a:cs typeface="+mn-cs"/>
        <a:sym typeface="Helvetica Light"/>
      </a:defRPr>
    </a:lvl5pPr>
    <a:lvl6pPr indent="1141950" algn="ctr" defTabSz="583662">
      <a:defRPr sz="3600">
        <a:latin typeface="+mn-lt"/>
        <a:ea typeface="+mn-ea"/>
        <a:cs typeface="+mn-cs"/>
        <a:sym typeface="Helvetica Light"/>
      </a:defRPr>
    </a:lvl6pPr>
    <a:lvl7pPr indent="1370332" algn="ctr" defTabSz="583662">
      <a:defRPr sz="3600">
        <a:latin typeface="+mn-lt"/>
        <a:ea typeface="+mn-ea"/>
        <a:cs typeface="+mn-cs"/>
        <a:sym typeface="Helvetica Light"/>
      </a:defRPr>
    </a:lvl7pPr>
    <a:lvl8pPr indent="1598723" algn="ctr" defTabSz="583662">
      <a:defRPr sz="3600">
        <a:latin typeface="+mn-lt"/>
        <a:ea typeface="+mn-ea"/>
        <a:cs typeface="+mn-cs"/>
        <a:sym typeface="Helvetica Light"/>
      </a:defRPr>
    </a:lvl8pPr>
    <a:lvl9pPr indent="1827115" algn="ctr" defTabSz="583662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Lourenço Nunes Neto" initials="FLNN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A2D"/>
    <a:srgbClr val="40A35E"/>
    <a:srgbClr val="E12905"/>
    <a:srgbClr val="FFA732"/>
    <a:srgbClr val="FF7C45"/>
    <a:srgbClr val="FF516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85078" autoAdjust="0"/>
  </p:normalViewPr>
  <p:slideViewPr>
    <p:cSldViewPr snapToGrid="0" snapToObjects="1">
      <p:cViewPr>
        <p:scale>
          <a:sx n="59" d="100"/>
          <a:sy n="59" d="100"/>
        </p:scale>
        <p:origin x="-1554" y="-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FA09C-F2DA-4862-9E6A-DAE249E73800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</dgm:pt>
    <dgm:pt modelId="{156C3C81-B539-454A-89CA-69D5745AC037}">
      <dgm:prSet phldrT="[Texto]" custT="1"/>
      <dgm:spPr>
        <a:solidFill>
          <a:srgbClr val="6C8A2D">
            <a:alpha val="30000"/>
          </a:srgbClr>
        </a:solidFill>
        <a:ln>
          <a:solidFill>
            <a:schemeClr val="bg1"/>
          </a:solidFill>
        </a:ln>
      </dgm:spPr>
      <dgm:t>
        <a:bodyPr/>
        <a:lstStyle/>
        <a:p>
          <a:endParaRPr lang="pt-BR" sz="2800" dirty="0" smtClean="0"/>
        </a:p>
      </dgm:t>
    </dgm:pt>
    <dgm:pt modelId="{9067ECDE-6224-4A38-A1FF-47AA9708A93D}" type="parTrans" cxnId="{57BCE175-E424-44EB-A42B-BF4333E0E019}">
      <dgm:prSet/>
      <dgm:spPr/>
      <dgm:t>
        <a:bodyPr/>
        <a:lstStyle/>
        <a:p>
          <a:endParaRPr lang="pt-BR"/>
        </a:p>
      </dgm:t>
    </dgm:pt>
    <dgm:pt modelId="{7A3B2BAF-2FB7-4C6E-A40A-317111F5A480}" type="sibTrans" cxnId="{57BCE175-E424-44EB-A42B-BF4333E0E019}">
      <dgm:prSet/>
      <dgm:spPr/>
      <dgm:t>
        <a:bodyPr/>
        <a:lstStyle/>
        <a:p>
          <a:endParaRPr lang="pt-BR"/>
        </a:p>
      </dgm:t>
    </dgm:pt>
    <dgm:pt modelId="{C641E664-C545-4C69-A97D-BCB83282BF64}">
      <dgm:prSet phldrT="[Texto]" custT="1"/>
      <dgm:spPr>
        <a:solidFill>
          <a:schemeClr val="accent5">
            <a:hueOff val="8007945"/>
            <a:satOff val="-25989"/>
            <a:lumOff val="1178"/>
            <a:alpha val="30000"/>
          </a:schemeClr>
        </a:solidFill>
      </dgm:spPr>
      <dgm:t>
        <a:bodyPr/>
        <a:lstStyle/>
        <a:p>
          <a:endParaRPr lang="pt-BR" sz="1600" dirty="0"/>
        </a:p>
      </dgm:t>
    </dgm:pt>
    <dgm:pt modelId="{4F781156-CA8E-44C2-9601-ADEA935B0083}" type="parTrans" cxnId="{1AC73682-03D6-40A4-8A63-C4BE3CB078E6}">
      <dgm:prSet/>
      <dgm:spPr/>
      <dgm:t>
        <a:bodyPr/>
        <a:lstStyle/>
        <a:p>
          <a:endParaRPr lang="pt-BR"/>
        </a:p>
      </dgm:t>
    </dgm:pt>
    <dgm:pt modelId="{AA25C2AB-3F48-4A31-8357-75BAA3D33E77}" type="sibTrans" cxnId="{1AC73682-03D6-40A4-8A63-C4BE3CB078E6}">
      <dgm:prSet/>
      <dgm:spPr/>
      <dgm:t>
        <a:bodyPr/>
        <a:lstStyle/>
        <a:p>
          <a:endParaRPr lang="pt-BR"/>
        </a:p>
      </dgm:t>
    </dgm:pt>
    <dgm:pt modelId="{951591D3-3D16-4C83-94CF-55EFE4962264}">
      <dgm:prSet phldrT="[Texto]" custT="1"/>
      <dgm:spPr>
        <a:solidFill>
          <a:schemeClr val="accent5">
            <a:hueOff val="16015889"/>
            <a:satOff val="-51978"/>
            <a:lumOff val="2355"/>
            <a:alpha val="30000"/>
          </a:schemeClr>
        </a:solidFill>
      </dgm:spPr>
      <dgm:t>
        <a:bodyPr/>
        <a:lstStyle/>
        <a:p>
          <a:endParaRPr lang="pt-BR" sz="2800" dirty="0" smtClean="0"/>
        </a:p>
      </dgm:t>
    </dgm:pt>
    <dgm:pt modelId="{226A3C98-187D-4E3F-A81B-009894E65BBE}" type="parTrans" cxnId="{07860DEC-0AE4-4C7F-ADC0-910B174D2D8F}">
      <dgm:prSet/>
      <dgm:spPr/>
      <dgm:t>
        <a:bodyPr/>
        <a:lstStyle/>
        <a:p>
          <a:endParaRPr lang="pt-BR"/>
        </a:p>
      </dgm:t>
    </dgm:pt>
    <dgm:pt modelId="{5E1043FD-AB19-40BC-AA75-A79107DD60F4}" type="sibTrans" cxnId="{07860DEC-0AE4-4C7F-ADC0-910B174D2D8F}">
      <dgm:prSet/>
      <dgm:spPr/>
      <dgm:t>
        <a:bodyPr/>
        <a:lstStyle/>
        <a:p>
          <a:endParaRPr lang="pt-BR"/>
        </a:p>
      </dgm:t>
    </dgm:pt>
    <dgm:pt modelId="{EE03AA65-C2CE-924B-9B49-EB3F28480C6F}">
      <dgm:prSet phldrT="[Texto]" custT="1"/>
      <dgm:spPr>
        <a:solidFill>
          <a:schemeClr val="accent5">
            <a:alpha val="30000"/>
          </a:schemeClr>
        </a:solidFill>
      </dgm:spPr>
      <dgm:t>
        <a:bodyPr/>
        <a:lstStyle/>
        <a:p>
          <a:endParaRPr lang="pt-BR" sz="2800" dirty="0" smtClean="0"/>
        </a:p>
      </dgm:t>
    </dgm:pt>
    <dgm:pt modelId="{A7065994-3989-D542-9744-7CE7198CE365}" type="parTrans" cxnId="{818FC8AF-4E0D-FB42-8F79-75DF5149D408}">
      <dgm:prSet/>
      <dgm:spPr/>
      <dgm:t>
        <a:bodyPr/>
        <a:lstStyle/>
        <a:p>
          <a:endParaRPr lang="en-US"/>
        </a:p>
      </dgm:t>
    </dgm:pt>
    <dgm:pt modelId="{6DC93EB1-28A7-E445-B235-0D3A2EC66E5A}" type="sibTrans" cxnId="{818FC8AF-4E0D-FB42-8F79-75DF5149D408}">
      <dgm:prSet/>
      <dgm:spPr/>
      <dgm:t>
        <a:bodyPr/>
        <a:lstStyle/>
        <a:p>
          <a:endParaRPr lang="en-US"/>
        </a:p>
      </dgm:t>
    </dgm:pt>
    <dgm:pt modelId="{D5962E02-BFD2-4119-A0FF-8D596308C4EC}" type="pres">
      <dgm:prSet presAssocID="{BC4FA09C-F2DA-4862-9E6A-DAE249E73800}" presName="compositeShape" presStyleCnt="0">
        <dgm:presLayoutVars>
          <dgm:chMax val="7"/>
          <dgm:dir/>
          <dgm:resizeHandles val="exact"/>
        </dgm:presLayoutVars>
      </dgm:prSet>
      <dgm:spPr/>
    </dgm:pt>
    <dgm:pt modelId="{4C2927F1-444A-47D8-9624-94BFC4BB0AC1}" type="pres">
      <dgm:prSet presAssocID="{156C3C81-B539-454A-89CA-69D5745AC037}" presName="circ1" presStyleLbl="vennNode1" presStyleIdx="0" presStyleCnt="4"/>
      <dgm:spPr/>
      <dgm:t>
        <a:bodyPr/>
        <a:lstStyle/>
        <a:p>
          <a:endParaRPr lang="en-US"/>
        </a:p>
      </dgm:t>
    </dgm:pt>
    <dgm:pt modelId="{B706115C-CEAA-4C36-90C1-88B88D8865D2}" type="pres">
      <dgm:prSet presAssocID="{156C3C81-B539-454A-89CA-69D5745AC0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C24CA-BC32-443C-AF5F-E19C9B4EA898}" type="pres">
      <dgm:prSet presAssocID="{C641E664-C545-4C69-A97D-BCB83282BF64}" presName="circ2" presStyleLbl="vennNode1" presStyleIdx="1" presStyleCnt="4"/>
      <dgm:spPr/>
      <dgm:t>
        <a:bodyPr/>
        <a:lstStyle/>
        <a:p>
          <a:endParaRPr lang="pt-BR"/>
        </a:p>
      </dgm:t>
    </dgm:pt>
    <dgm:pt modelId="{03F53611-6374-4C18-B34F-BD69AB7ACD05}" type="pres">
      <dgm:prSet presAssocID="{C641E664-C545-4C69-A97D-BCB83282BF6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2EC46A-A540-734D-9327-684E44DBCF3E}" type="pres">
      <dgm:prSet presAssocID="{EE03AA65-C2CE-924B-9B49-EB3F28480C6F}" presName="circ3" presStyleLbl="vennNode1" presStyleIdx="2" presStyleCnt="4"/>
      <dgm:spPr/>
      <dgm:t>
        <a:bodyPr/>
        <a:lstStyle/>
        <a:p>
          <a:endParaRPr lang="en-US"/>
        </a:p>
      </dgm:t>
    </dgm:pt>
    <dgm:pt modelId="{9B5DBD95-EF6F-4E43-BC27-0988CD38704F}" type="pres">
      <dgm:prSet presAssocID="{EE03AA65-C2CE-924B-9B49-EB3F28480C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590D9-D17E-AE44-8F0C-B5BFBFAEF280}" type="pres">
      <dgm:prSet presAssocID="{951591D3-3D16-4C83-94CF-55EFE4962264}" presName="circ4" presStyleLbl="vennNode1" presStyleIdx="3" presStyleCnt="4"/>
      <dgm:spPr/>
      <dgm:t>
        <a:bodyPr/>
        <a:lstStyle/>
        <a:p>
          <a:endParaRPr lang="en-US"/>
        </a:p>
      </dgm:t>
    </dgm:pt>
    <dgm:pt modelId="{AA8EF6B6-DBFE-DB48-ACE6-2FE886A105AF}" type="pres">
      <dgm:prSet presAssocID="{951591D3-3D16-4C83-94CF-55EFE496226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AFD416-460D-C24B-B391-6978ACE8A3B5}" type="presOf" srcId="{C641E664-C545-4C69-A97D-BCB83282BF64}" destId="{03F53611-6374-4C18-B34F-BD69AB7ACD05}" srcOrd="1" destOrd="0" presId="urn:microsoft.com/office/officeart/2005/8/layout/venn1"/>
    <dgm:cxn modelId="{07860DEC-0AE4-4C7F-ADC0-910B174D2D8F}" srcId="{BC4FA09C-F2DA-4862-9E6A-DAE249E73800}" destId="{951591D3-3D16-4C83-94CF-55EFE4962264}" srcOrd="3" destOrd="0" parTransId="{226A3C98-187D-4E3F-A81B-009894E65BBE}" sibTransId="{5E1043FD-AB19-40BC-AA75-A79107DD60F4}"/>
    <dgm:cxn modelId="{818FC8AF-4E0D-FB42-8F79-75DF5149D408}" srcId="{BC4FA09C-F2DA-4862-9E6A-DAE249E73800}" destId="{EE03AA65-C2CE-924B-9B49-EB3F28480C6F}" srcOrd="2" destOrd="0" parTransId="{A7065994-3989-D542-9744-7CE7198CE365}" sibTransId="{6DC93EB1-28A7-E445-B235-0D3A2EC66E5A}"/>
    <dgm:cxn modelId="{1AC73682-03D6-40A4-8A63-C4BE3CB078E6}" srcId="{BC4FA09C-F2DA-4862-9E6A-DAE249E73800}" destId="{C641E664-C545-4C69-A97D-BCB83282BF64}" srcOrd="1" destOrd="0" parTransId="{4F781156-CA8E-44C2-9601-ADEA935B0083}" sibTransId="{AA25C2AB-3F48-4A31-8357-75BAA3D33E77}"/>
    <dgm:cxn modelId="{3D6AF48A-F288-7D45-B926-C206BD82FF6A}" type="presOf" srcId="{C641E664-C545-4C69-A97D-BCB83282BF64}" destId="{49FC24CA-BC32-443C-AF5F-E19C9B4EA898}" srcOrd="0" destOrd="0" presId="urn:microsoft.com/office/officeart/2005/8/layout/venn1"/>
    <dgm:cxn modelId="{9AAB351B-AF94-A341-8451-1A3453990F57}" type="presOf" srcId="{951591D3-3D16-4C83-94CF-55EFE4962264}" destId="{AA8EF6B6-DBFE-DB48-ACE6-2FE886A105AF}" srcOrd="1" destOrd="0" presId="urn:microsoft.com/office/officeart/2005/8/layout/venn1"/>
    <dgm:cxn modelId="{49DAC680-7C1C-AA43-AD72-E253D530D00A}" type="presOf" srcId="{156C3C81-B539-454A-89CA-69D5745AC037}" destId="{4C2927F1-444A-47D8-9624-94BFC4BB0AC1}" srcOrd="0" destOrd="0" presId="urn:microsoft.com/office/officeart/2005/8/layout/venn1"/>
    <dgm:cxn modelId="{57BCE175-E424-44EB-A42B-BF4333E0E019}" srcId="{BC4FA09C-F2DA-4862-9E6A-DAE249E73800}" destId="{156C3C81-B539-454A-89CA-69D5745AC037}" srcOrd="0" destOrd="0" parTransId="{9067ECDE-6224-4A38-A1FF-47AA9708A93D}" sibTransId="{7A3B2BAF-2FB7-4C6E-A40A-317111F5A480}"/>
    <dgm:cxn modelId="{FA696354-B8BC-C149-9166-4EC3FE6AB44D}" type="presOf" srcId="{156C3C81-B539-454A-89CA-69D5745AC037}" destId="{B706115C-CEAA-4C36-90C1-88B88D8865D2}" srcOrd="1" destOrd="0" presId="urn:microsoft.com/office/officeart/2005/8/layout/venn1"/>
    <dgm:cxn modelId="{9D5D4870-22B1-B546-BCFB-AD19C63823B5}" type="presOf" srcId="{EE03AA65-C2CE-924B-9B49-EB3F28480C6F}" destId="{B02EC46A-A540-734D-9327-684E44DBCF3E}" srcOrd="0" destOrd="0" presId="urn:microsoft.com/office/officeart/2005/8/layout/venn1"/>
    <dgm:cxn modelId="{B9DE44A2-3334-DD4D-BED2-66CA808A656E}" type="presOf" srcId="{951591D3-3D16-4C83-94CF-55EFE4962264}" destId="{D5A590D9-D17E-AE44-8F0C-B5BFBFAEF280}" srcOrd="0" destOrd="0" presId="urn:microsoft.com/office/officeart/2005/8/layout/venn1"/>
    <dgm:cxn modelId="{68AFD172-A7F7-7D4A-86A6-430C62573961}" type="presOf" srcId="{BC4FA09C-F2DA-4862-9E6A-DAE249E73800}" destId="{D5962E02-BFD2-4119-A0FF-8D596308C4EC}" srcOrd="0" destOrd="0" presId="urn:microsoft.com/office/officeart/2005/8/layout/venn1"/>
    <dgm:cxn modelId="{67C8E406-8BA2-3B4E-AEC1-44B6E6B8E4A2}" type="presOf" srcId="{EE03AA65-C2CE-924B-9B49-EB3F28480C6F}" destId="{9B5DBD95-EF6F-4E43-BC27-0988CD38704F}" srcOrd="1" destOrd="0" presId="urn:microsoft.com/office/officeart/2005/8/layout/venn1"/>
    <dgm:cxn modelId="{51FDE364-1E35-9A49-858F-2B7C0D78749B}" type="presParOf" srcId="{D5962E02-BFD2-4119-A0FF-8D596308C4EC}" destId="{4C2927F1-444A-47D8-9624-94BFC4BB0AC1}" srcOrd="0" destOrd="0" presId="urn:microsoft.com/office/officeart/2005/8/layout/venn1"/>
    <dgm:cxn modelId="{08245F68-13EA-AE43-B2E4-BEB3C4F14B8C}" type="presParOf" srcId="{D5962E02-BFD2-4119-A0FF-8D596308C4EC}" destId="{B706115C-CEAA-4C36-90C1-88B88D8865D2}" srcOrd="1" destOrd="0" presId="urn:microsoft.com/office/officeart/2005/8/layout/venn1"/>
    <dgm:cxn modelId="{65E9C129-B7C5-D445-AA22-D62D00FCF491}" type="presParOf" srcId="{D5962E02-BFD2-4119-A0FF-8D596308C4EC}" destId="{49FC24CA-BC32-443C-AF5F-E19C9B4EA898}" srcOrd="2" destOrd="0" presId="urn:microsoft.com/office/officeart/2005/8/layout/venn1"/>
    <dgm:cxn modelId="{9769DE6C-3D24-F54C-AC16-D8D5857CD6E4}" type="presParOf" srcId="{D5962E02-BFD2-4119-A0FF-8D596308C4EC}" destId="{03F53611-6374-4C18-B34F-BD69AB7ACD05}" srcOrd="3" destOrd="0" presId="urn:microsoft.com/office/officeart/2005/8/layout/venn1"/>
    <dgm:cxn modelId="{97CC5C9A-D457-7547-928F-EC224D6433BD}" type="presParOf" srcId="{D5962E02-BFD2-4119-A0FF-8D596308C4EC}" destId="{B02EC46A-A540-734D-9327-684E44DBCF3E}" srcOrd="4" destOrd="0" presId="urn:microsoft.com/office/officeart/2005/8/layout/venn1"/>
    <dgm:cxn modelId="{4817A723-8DBC-9649-8D64-3059AF35B979}" type="presParOf" srcId="{D5962E02-BFD2-4119-A0FF-8D596308C4EC}" destId="{9B5DBD95-EF6F-4E43-BC27-0988CD38704F}" srcOrd="5" destOrd="0" presId="urn:microsoft.com/office/officeart/2005/8/layout/venn1"/>
    <dgm:cxn modelId="{F93E80E4-5926-C34F-BA10-B0866BFCF4DD}" type="presParOf" srcId="{D5962E02-BFD2-4119-A0FF-8D596308C4EC}" destId="{D5A590D9-D17E-AE44-8F0C-B5BFBFAEF280}" srcOrd="6" destOrd="0" presId="urn:microsoft.com/office/officeart/2005/8/layout/venn1"/>
    <dgm:cxn modelId="{8DE723E5-09DF-1F48-8599-5AE8BC2B80A1}" type="presParOf" srcId="{D5962E02-BFD2-4119-A0FF-8D596308C4EC}" destId="{AA8EF6B6-DBFE-DB48-ACE6-2FE886A105A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8F2FF8-1A42-4224-A33C-D54B2AD9FCF3}" type="doc">
      <dgm:prSet loTypeId="urn:microsoft.com/office/officeart/2008/layout/HexagonCluster" loCatId="pictur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B5596539-8D8B-4ACD-B588-E6AAC4C9060F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008000">
            <a:alpha val="80000"/>
          </a:srgbClr>
        </a:solidFill>
        <a:ln>
          <a:solidFill>
            <a:srgbClr val="008000">
              <a:alpha val="80000"/>
            </a:srgbClr>
          </a:solidFill>
        </a:ln>
      </dgm:spPr>
      <dgm:t>
        <a:bodyPr/>
        <a:lstStyle/>
        <a:p>
          <a:r>
            <a:rPr lang="pt-BR" sz="3200" b="1" noProof="0" dirty="0" err="1" smtClean="0">
              <a:solidFill>
                <a:schemeClr val="bg1"/>
              </a:solidFill>
            </a:rPr>
            <a:t>PD&amp;I</a:t>
          </a:r>
          <a:endParaRPr lang="pt-BR" sz="3200" b="1" noProof="0" dirty="0" smtClean="0">
            <a:solidFill>
              <a:schemeClr val="bg1"/>
            </a:solidFill>
          </a:endParaRPr>
        </a:p>
      </dgm:t>
    </dgm:pt>
    <dgm:pt modelId="{C7AFF58D-A3A4-4B7D-9AC5-C0F67C55C97D}" type="parTrans" cxnId="{C4AA1B58-6807-4445-8FA3-72BA6CCA3AE7}">
      <dgm:prSet/>
      <dgm:spPr/>
      <dgm:t>
        <a:bodyPr/>
        <a:lstStyle/>
        <a:p>
          <a:endParaRPr lang="pt-BR"/>
        </a:p>
      </dgm:t>
    </dgm:pt>
    <dgm:pt modelId="{C0269830-1780-47E3-B2D2-F31038FAEDD8}" type="sibTrans" cxnId="{C4AA1B58-6807-4445-8FA3-72BA6CCA3AE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</dgm:pt>
    <dgm:pt modelId="{976E3E08-CF38-40EC-9946-9C37C37CBBD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/>
        </a:solidFill>
        <a:ln/>
      </dgm:spPr>
      <dgm:t>
        <a:bodyPr/>
        <a:lstStyle/>
        <a:p>
          <a:endParaRPr lang="pt-BR" sz="1800" b="0" dirty="0" smtClean="0">
            <a:solidFill>
              <a:srgbClr val="FFFFFF"/>
            </a:solidFill>
            <a:latin typeface="+mn-lt"/>
            <a:cs typeface="Arial Black"/>
          </a:endParaRPr>
        </a:p>
      </dgm:t>
    </dgm:pt>
    <dgm:pt modelId="{28B5298E-4FBE-4C40-B39D-F8F9DCDE6377}" type="parTrans" cxnId="{82877155-D368-4D03-9F06-1823C93C4D18}">
      <dgm:prSet/>
      <dgm:spPr/>
      <dgm:t>
        <a:bodyPr/>
        <a:lstStyle/>
        <a:p>
          <a:endParaRPr lang="pt-BR"/>
        </a:p>
      </dgm:t>
    </dgm:pt>
    <dgm:pt modelId="{374C3C3E-23E8-4E9C-BA4D-61CA78DF18EF}" type="sibTrans" cxnId="{82877155-D368-4D03-9F06-1823C93C4D18}">
      <dgm:prSet/>
      <dgm:spPr>
        <a:blipFill rotWithShape="1">
          <a:blip xmlns:r="http://schemas.openxmlformats.org/officeDocument/2006/relationships" r:embed="rId2">
            <a:alphaModFix amt="80000"/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</dgm:pt>
    <dgm:pt modelId="{F3DAC22D-7AFE-477A-A6FC-D42E0107E0A4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1800" b="0" dirty="0" smtClean="0">
              <a:solidFill>
                <a:srgbClr val="FFFFFF"/>
              </a:solidFill>
            </a:rPr>
            <a:t>APOIO AO PROCESSO DECISÓRIO</a:t>
          </a:r>
          <a:endParaRPr lang="pt-BR" sz="1800" b="0" dirty="0">
            <a:solidFill>
              <a:srgbClr val="FFFFFF"/>
            </a:solidFill>
          </a:endParaRPr>
        </a:p>
      </dgm:t>
    </dgm:pt>
    <dgm:pt modelId="{624467E7-6251-4289-BBA3-1558DDF78215}" type="sibTrans" cxnId="{2FDD887D-CB33-4504-880E-96DBC3BBAC6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FDE18865-A815-4705-B533-1592AFD4BE8C}" type="parTrans" cxnId="{2FDD887D-CB33-4504-880E-96DBC3BBAC6D}">
      <dgm:prSet/>
      <dgm:spPr/>
      <dgm:t>
        <a:bodyPr/>
        <a:lstStyle/>
        <a:p>
          <a:endParaRPr lang="pt-BR"/>
        </a:p>
      </dgm:t>
    </dgm:pt>
    <dgm:pt modelId="{6B4135A9-6C2E-4D24-89B3-6AE17B97F183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8000"/>
        </a:solidFill>
        <a:ln>
          <a:solidFill>
            <a:srgbClr val="008000"/>
          </a:solidFill>
        </a:ln>
      </dgm:spPr>
      <dgm:t>
        <a:bodyPr/>
        <a:lstStyle/>
        <a:p>
          <a:endParaRPr lang="pt-BR" sz="2200" b="1" noProof="0" dirty="0" smtClean="0">
            <a:solidFill>
              <a:schemeClr val="bg1"/>
            </a:solidFill>
            <a:latin typeface="+mn-lt"/>
            <a:cs typeface="Arial Black"/>
          </a:endParaRPr>
        </a:p>
      </dgm:t>
    </dgm:pt>
    <dgm:pt modelId="{FED5D150-341F-4490-AB89-EDBF68B4C1D4}" type="sibTrans" cxnId="{9FD44CDE-D311-4091-9238-CEF9BE9AA88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</dgm:pt>
    <dgm:pt modelId="{A7F7E2AA-C8EB-48B6-84D4-491C9A830012}" type="parTrans" cxnId="{9FD44CDE-D311-4091-9238-CEF9BE9AA88D}">
      <dgm:prSet/>
      <dgm:spPr/>
      <dgm:t>
        <a:bodyPr/>
        <a:lstStyle/>
        <a:p>
          <a:endParaRPr lang="pt-BR"/>
        </a:p>
      </dgm:t>
    </dgm:pt>
    <dgm:pt modelId="{E293271D-9AC0-4B4B-8CA8-D38C7077D19E}">
      <dgm:prSet custT="1"/>
      <dgm:spPr>
        <a:blipFill rotWithShape="1">
          <a:blip xmlns:r="http://schemas.openxmlformats.org/officeDocument/2006/relationships" r:embed="rId4">
            <a:alphaModFix amt="50000"/>
          </a:blip>
          <a:stretch>
            <a:fillRect/>
          </a:stretch>
        </a:blipFill>
        <a:ln>
          <a:solidFill>
            <a:schemeClr val="bg1">
              <a:alpha val="0"/>
            </a:schemeClr>
          </a:solidFill>
        </a:ln>
      </dgm:spPr>
      <dgm:t>
        <a:bodyPr/>
        <a:lstStyle/>
        <a:p>
          <a:endParaRPr lang="en-US" sz="3200" dirty="0" smtClean="0">
            <a:latin typeface="Arial Black"/>
            <a:cs typeface="Arial Black"/>
          </a:endParaRPr>
        </a:p>
        <a:p>
          <a:r>
            <a:rPr lang="en-US" sz="3200" dirty="0" smtClean="0">
              <a:solidFill>
                <a:srgbClr val="008000"/>
              </a:solidFill>
              <a:latin typeface="Arial Black"/>
              <a:cs typeface="Arial Black"/>
            </a:rPr>
            <a:t>DPG</a:t>
          </a:r>
          <a:endParaRPr lang="en-US" sz="3200" dirty="0">
            <a:solidFill>
              <a:srgbClr val="008000"/>
            </a:solidFill>
            <a:latin typeface="Arial Black"/>
            <a:cs typeface="Arial Black"/>
          </a:endParaRPr>
        </a:p>
      </dgm:t>
    </dgm:pt>
    <dgm:pt modelId="{86F1798D-563B-EA4F-8CD8-37E3D92E8AFD}" type="sibTrans" cxnId="{D305B232-C28D-B048-B77E-C94A8699B3EA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EF66869E-4EEB-9B42-8020-C807D1736F80}" type="parTrans" cxnId="{D305B232-C28D-B048-B77E-C94A8699B3EA}">
      <dgm:prSet/>
      <dgm:spPr/>
      <dgm:t>
        <a:bodyPr/>
        <a:lstStyle/>
        <a:p>
          <a:endParaRPr lang="en-US"/>
        </a:p>
      </dgm:t>
    </dgm:pt>
    <dgm:pt modelId="{B0ABD7C9-D3A2-4899-B23F-AF5E9AC3A1EE}" type="pres">
      <dgm:prSet presAssocID="{D38F2FF8-1A42-4224-A33C-D54B2AD9FCF3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7C6339EE-D099-47F7-99F2-72DE63523CCF}" type="pres">
      <dgm:prSet presAssocID="{B5596539-8D8B-4ACD-B588-E6AAC4C9060F}" presName="text1" presStyleCnt="0"/>
      <dgm:spPr/>
      <dgm:t>
        <a:bodyPr/>
        <a:lstStyle/>
        <a:p>
          <a:endParaRPr lang="en-US"/>
        </a:p>
      </dgm:t>
    </dgm:pt>
    <dgm:pt modelId="{DEBF98B2-3EEA-4330-87B4-3E1CBCB4015B}" type="pres">
      <dgm:prSet presAssocID="{B5596539-8D8B-4ACD-B588-E6AAC4C9060F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391BD3-98FC-4B34-80BA-1799A9C6EB6E}" type="pres">
      <dgm:prSet presAssocID="{B5596539-8D8B-4ACD-B588-E6AAC4C9060F}" presName="textaccent1" presStyleCnt="0"/>
      <dgm:spPr/>
      <dgm:t>
        <a:bodyPr/>
        <a:lstStyle/>
        <a:p>
          <a:endParaRPr lang="en-US"/>
        </a:p>
      </dgm:t>
    </dgm:pt>
    <dgm:pt modelId="{C1B6A712-C8D9-422C-9253-AE2D362D2D75}" type="pres">
      <dgm:prSet presAssocID="{B5596539-8D8B-4ACD-B588-E6AAC4C9060F}" presName="accentRepeatNode" presStyleLbl="solidAlignAcc1" presStyleIdx="0" presStyleCnt="10"/>
      <dgm:spPr/>
      <dgm:t>
        <a:bodyPr/>
        <a:lstStyle/>
        <a:p>
          <a:endParaRPr lang="en-US"/>
        </a:p>
      </dgm:t>
    </dgm:pt>
    <dgm:pt modelId="{B5192853-2264-4922-90A7-B9035AAD94FF}" type="pres">
      <dgm:prSet presAssocID="{C0269830-1780-47E3-B2D2-F31038FAEDD8}" presName="image1" presStyleCnt="0"/>
      <dgm:spPr/>
      <dgm:t>
        <a:bodyPr/>
        <a:lstStyle/>
        <a:p>
          <a:endParaRPr lang="en-US"/>
        </a:p>
      </dgm:t>
    </dgm:pt>
    <dgm:pt modelId="{19135120-7FB4-416F-AAF0-7F0316F3B1E1}" type="pres">
      <dgm:prSet presAssocID="{C0269830-1780-47E3-B2D2-F31038FAEDD8}" presName="imageRepeatNode" presStyleLbl="alignAcc1" presStyleIdx="0" presStyleCnt="5" custLinFactNeighborX="-909"/>
      <dgm:spPr/>
      <dgm:t>
        <a:bodyPr/>
        <a:lstStyle/>
        <a:p>
          <a:endParaRPr lang="en-US"/>
        </a:p>
      </dgm:t>
    </dgm:pt>
    <dgm:pt modelId="{5C701E1B-8B79-488E-9D22-6BD8DBF171D0}" type="pres">
      <dgm:prSet presAssocID="{C0269830-1780-47E3-B2D2-F31038FAEDD8}" presName="imageaccent1" presStyleCnt="0"/>
      <dgm:spPr/>
      <dgm:t>
        <a:bodyPr/>
        <a:lstStyle/>
        <a:p>
          <a:endParaRPr lang="en-US"/>
        </a:p>
      </dgm:t>
    </dgm:pt>
    <dgm:pt modelId="{750D9BAA-AC70-4CAA-8224-C88FDE08CE97}" type="pres">
      <dgm:prSet presAssocID="{C0269830-1780-47E3-B2D2-F31038FAEDD8}" presName="accentRepeatNode" presStyleLbl="solidAlignAcc1" presStyleIdx="1" presStyleCnt="10"/>
      <dgm:spPr/>
      <dgm:t>
        <a:bodyPr/>
        <a:lstStyle/>
        <a:p>
          <a:endParaRPr lang="en-US"/>
        </a:p>
      </dgm:t>
    </dgm:pt>
    <dgm:pt modelId="{0D2F9E89-1E90-9241-8E02-DE5EDC571FD8}" type="pres">
      <dgm:prSet presAssocID="{E293271D-9AC0-4B4B-8CA8-D38C7077D19E}" presName="text2" presStyleCnt="0"/>
      <dgm:spPr/>
    </dgm:pt>
    <dgm:pt modelId="{824D944F-6356-5749-97B2-950922DFA2B9}" type="pres">
      <dgm:prSet presAssocID="{E293271D-9AC0-4B4B-8CA8-D38C7077D19E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8DD16-9432-DC40-9105-7A23EBE0AAAD}" type="pres">
      <dgm:prSet presAssocID="{E293271D-9AC0-4B4B-8CA8-D38C7077D19E}" presName="textaccent2" presStyleCnt="0"/>
      <dgm:spPr/>
    </dgm:pt>
    <dgm:pt modelId="{18F8B8CA-8527-B345-AE54-E19B5B9F92AB}" type="pres">
      <dgm:prSet presAssocID="{E293271D-9AC0-4B4B-8CA8-D38C7077D19E}" presName="accentRepeatNode" presStyleLbl="solidAlignAcc1" presStyleIdx="2" presStyleCnt="10"/>
      <dgm:spPr/>
    </dgm:pt>
    <dgm:pt modelId="{19BC43B9-5BF0-494C-9D83-BF103AD4E02E}" type="pres">
      <dgm:prSet presAssocID="{86F1798D-563B-EA4F-8CD8-37E3D92E8AFD}" presName="image2" presStyleCnt="0"/>
      <dgm:spPr/>
    </dgm:pt>
    <dgm:pt modelId="{F5A3B176-746D-034B-AB9D-A3AA6BB8AFA0}" type="pres">
      <dgm:prSet presAssocID="{86F1798D-563B-EA4F-8CD8-37E3D92E8AFD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C58BD228-D164-B645-8088-82F663AD0F77}" type="pres">
      <dgm:prSet presAssocID="{86F1798D-563B-EA4F-8CD8-37E3D92E8AFD}" presName="imageaccent2" presStyleCnt="0"/>
      <dgm:spPr/>
    </dgm:pt>
    <dgm:pt modelId="{63C538E4-6104-C641-B358-FF21046C13D5}" type="pres">
      <dgm:prSet presAssocID="{86F1798D-563B-EA4F-8CD8-37E3D92E8AFD}" presName="accentRepeatNode" presStyleLbl="solidAlignAcc1" presStyleIdx="3" presStyleCnt="10"/>
      <dgm:spPr/>
    </dgm:pt>
    <dgm:pt modelId="{CB75F74B-8E62-4642-BC2F-B010F975B85C}" type="pres">
      <dgm:prSet presAssocID="{6B4135A9-6C2E-4D24-89B3-6AE17B97F183}" presName="text3" presStyleCnt="0"/>
      <dgm:spPr/>
    </dgm:pt>
    <dgm:pt modelId="{5B0083E4-A5D6-497E-AC3F-23D22A337B68}" type="pres">
      <dgm:prSet presAssocID="{6B4135A9-6C2E-4D24-89B3-6AE17B97F183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81F743-BF29-8E42-BEE7-8ADC7A58AE77}" type="pres">
      <dgm:prSet presAssocID="{6B4135A9-6C2E-4D24-89B3-6AE17B97F183}" presName="textaccent3" presStyleCnt="0"/>
      <dgm:spPr/>
    </dgm:pt>
    <dgm:pt modelId="{E5287EFF-A31D-48B6-A7D0-F94534532602}" type="pres">
      <dgm:prSet presAssocID="{6B4135A9-6C2E-4D24-89B3-6AE17B97F183}" presName="accentRepeatNode" presStyleLbl="solidAlignAcc1" presStyleIdx="4" presStyleCnt="10"/>
      <dgm:spPr/>
      <dgm:t>
        <a:bodyPr/>
        <a:lstStyle/>
        <a:p>
          <a:endParaRPr lang="en-US"/>
        </a:p>
      </dgm:t>
    </dgm:pt>
    <dgm:pt modelId="{B8210875-90BF-9248-9B8D-63FEB4735F32}" type="pres">
      <dgm:prSet presAssocID="{FED5D150-341F-4490-AB89-EDBF68B4C1D4}" presName="image3" presStyleCnt="0"/>
      <dgm:spPr/>
    </dgm:pt>
    <dgm:pt modelId="{D157DD9A-9075-4EC7-9D4D-5E127F7C62C7}" type="pres">
      <dgm:prSet presAssocID="{FED5D150-341F-4490-AB89-EDBF68B4C1D4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430E550A-E19A-5C4E-AF12-1453EE35C3E6}" type="pres">
      <dgm:prSet presAssocID="{FED5D150-341F-4490-AB89-EDBF68B4C1D4}" presName="imageaccent3" presStyleCnt="0"/>
      <dgm:spPr/>
    </dgm:pt>
    <dgm:pt modelId="{F875A555-B043-4ED8-94F8-FA5900BA1757}" type="pres">
      <dgm:prSet presAssocID="{FED5D150-341F-4490-AB89-EDBF68B4C1D4}" presName="accentRepeatNode" presStyleLbl="solidAlignAcc1" presStyleIdx="5" presStyleCnt="10"/>
      <dgm:spPr/>
      <dgm:t>
        <a:bodyPr/>
        <a:lstStyle/>
        <a:p>
          <a:endParaRPr lang="en-US"/>
        </a:p>
      </dgm:t>
    </dgm:pt>
    <dgm:pt modelId="{6CC7896B-9BA7-074E-B59B-0BCC358C230A}" type="pres">
      <dgm:prSet presAssocID="{976E3E08-CF38-40EC-9946-9C37C37CBBD1}" presName="text4" presStyleCnt="0"/>
      <dgm:spPr/>
    </dgm:pt>
    <dgm:pt modelId="{F52A0D54-0583-48E0-B91A-F8A38F2B3E65}" type="pres">
      <dgm:prSet presAssocID="{976E3E08-CF38-40EC-9946-9C37C37CBBD1}" presName="textRepeatNode" presStyleLbl="alignNode1" presStyleIdx="3" presStyleCnt="5" custScaleX="107782" custScaleY="102836" custLinFactNeighborX="-909" custLinFactNeighborY="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BD31DF-A109-0646-9968-3FD297CCEDBE}" type="pres">
      <dgm:prSet presAssocID="{976E3E08-CF38-40EC-9946-9C37C37CBBD1}" presName="textaccent4" presStyleCnt="0"/>
      <dgm:spPr/>
    </dgm:pt>
    <dgm:pt modelId="{083E448A-F55C-4A51-9032-C846D5A3D86B}" type="pres">
      <dgm:prSet presAssocID="{976E3E08-CF38-40EC-9946-9C37C37CBBD1}" presName="accentRepeatNode" presStyleLbl="solidAlignAcc1" presStyleIdx="6" presStyleCnt="10"/>
      <dgm:spPr/>
      <dgm:t>
        <a:bodyPr/>
        <a:lstStyle/>
        <a:p>
          <a:endParaRPr lang="en-US"/>
        </a:p>
      </dgm:t>
    </dgm:pt>
    <dgm:pt modelId="{0FFBFEF3-6444-2547-AD55-D91B9C3671C6}" type="pres">
      <dgm:prSet presAssocID="{374C3C3E-23E8-4E9C-BA4D-61CA78DF18EF}" presName="image4" presStyleCnt="0"/>
      <dgm:spPr/>
    </dgm:pt>
    <dgm:pt modelId="{892E507D-86EE-4992-9B65-BCB02D033A62}" type="pres">
      <dgm:prSet presAssocID="{374C3C3E-23E8-4E9C-BA4D-61CA78DF18EF}" presName="imageRepeatNode" presStyleLbl="alignAcc1" presStyleIdx="3" presStyleCnt="5" custLinFactNeighborX="1743" custLinFactNeighborY="24890"/>
      <dgm:spPr/>
      <dgm:t>
        <a:bodyPr/>
        <a:lstStyle/>
        <a:p>
          <a:endParaRPr lang="en-US"/>
        </a:p>
      </dgm:t>
    </dgm:pt>
    <dgm:pt modelId="{D6F0F177-0D2B-6F40-B219-9A60E3B5B290}" type="pres">
      <dgm:prSet presAssocID="{374C3C3E-23E8-4E9C-BA4D-61CA78DF18EF}" presName="imageaccent4" presStyleCnt="0"/>
      <dgm:spPr/>
    </dgm:pt>
    <dgm:pt modelId="{D0C0851B-5F26-4707-9694-307A7EDCC1D4}" type="pres">
      <dgm:prSet presAssocID="{374C3C3E-23E8-4E9C-BA4D-61CA78DF18EF}" presName="accentRepeatNode" presStyleLbl="solidAlignAcc1" presStyleIdx="7" presStyleCnt="10"/>
      <dgm:spPr/>
      <dgm:t>
        <a:bodyPr/>
        <a:lstStyle/>
        <a:p>
          <a:endParaRPr lang="en-US"/>
        </a:p>
      </dgm:t>
    </dgm:pt>
    <dgm:pt modelId="{72821A60-4986-3643-A7EB-FCA90095369F}" type="pres">
      <dgm:prSet presAssocID="{F3DAC22D-7AFE-477A-A6FC-D42E0107E0A4}" presName="text5" presStyleCnt="0"/>
      <dgm:spPr/>
    </dgm:pt>
    <dgm:pt modelId="{D476509A-7C18-4C1D-8910-957177FB16CB}" type="pres">
      <dgm:prSet presAssocID="{F3DAC22D-7AFE-477A-A6FC-D42E0107E0A4}" presName="textRepeatNode" presStyleLbl="alignNode1" presStyleIdx="4" presStyleCnt="5" custLinFactNeighborX="1205" custLinFactNeighborY="36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3EB1BC-0C02-994A-AB0F-8226E0C92501}" type="pres">
      <dgm:prSet presAssocID="{F3DAC22D-7AFE-477A-A6FC-D42E0107E0A4}" presName="textaccent5" presStyleCnt="0"/>
      <dgm:spPr/>
    </dgm:pt>
    <dgm:pt modelId="{C3D300C7-B4E8-4403-966D-D8828DF227A5}" type="pres">
      <dgm:prSet presAssocID="{F3DAC22D-7AFE-477A-A6FC-D42E0107E0A4}" presName="accentRepeatNode" presStyleLbl="solidAlignAcc1" presStyleIdx="8" presStyleCnt="10"/>
      <dgm:spPr/>
      <dgm:t>
        <a:bodyPr/>
        <a:lstStyle/>
        <a:p>
          <a:endParaRPr lang="pt-BR"/>
        </a:p>
      </dgm:t>
    </dgm:pt>
    <dgm:pt modelId="{513CF908-5BDA-2A44-9310-D4926557A4F6}" type="pres">
      <dgm:prSet presAssocID="{624467E7-6251-4289-BBA3-1558DDF78215}" presName="image5" presStyleCnt="0"/>
      <dgm:spPr/>
    </dgm:pt>
    <dgm:pt modelId="{87B04922-1589-4371-9454-097B3F306042}" type="pres">
      <dgm:prSet presAssocID="{624467E7-6251-4289-BBA3-1558DDF78215}" presName="imageRepeatNode" presStyleLbl="alignAcc1" presStyleIdx="4" presStyleCnt="5" custLinFactNeighborX="-909" custLinFactNeighborY="0"/>
      <dgm:spPr/>
      <dgm:t>
        <a:bodyPr/>
        <a:lstStyle/>
        <a:p>
          <a:endParaRPr lang="pt-BR"/>
        </a:p>
      </dgm:t>
    </dgm:pt>
    <dgm:pt modelId="{E32286AC-89EF-754C-AD18-69E1F807226B}" type="pres">
      <dgm:prSet presAssocID="{624467E7-6251-4289-BBA3-1558DDF78215}" presName="imageaccent5" presStyleCnt="0"/>
      <dgm:spPr/>
    </dgm:pt>
    <dgm:pt modelId="{D4075195-DFD5-4E74-B58D-641C49274984}" type="pres">
      <dgm:prSet presAssocID="{624467E7-6251-4289-BBA3-1558DDF78215}" presName="accentRepeatNode" presStyleLbl="solidAlignAcc1" presStyleIdx="9" presStyleCnt="10"/>
      <dgm:spPr/>
      <dgm:t>
        <a:bodyPr/>
        <a:lstStyle/>
        <a:p>
          <a:endParaRPr lang="pt-BR"/>
        </a:p>
      </dgm:t>
    </dgm:pt>
  </dgm:ptLst>
  <dgm:cxnLst>
    <dgm:cxn modelId="{9FD44CDE-D311-4091-9238-CEF9BE9AA88D}" srcId="{D38F2FF8-1A42-4224-A33C-D54B2AD9FCF3}" destId="{6B4135A9-6C2E-4D24-89B3-6AE17B97F183}" srcOrd="2" destOrd="0" parTransId="{A7F7E2AA-C8EB-48B6-84D4-491C9A830012}" sibTransId="{FED5D150-341F-4490-AB89-EDBF68B4C1D4}"/>
    <dgm:cxn modelId="{EB7359A1-5186-2D41-8CF5-272A1B9C735C}" type="presOf" srcId="{E293271D-9AC0-4B4B-8CA8-D38C7077D19E}" destId="{824D944F-6356-5749-97B2-950922DFA2B9}" srcOrd="0" destOrd="0" presId="urn:microsoft.com/office/officeart/2008/layout/HexagonCluster"/>
    <dgm:cxn modelId="{C2AD7FEF-EBED-B04D-A314-52268F21B5A1}" type="presOf" srcId="{FED5D150-341F-4490-AB89-EDBF68B4C1D4}" destId="{D157DD9A-9075-4EC7-9D4D-5E127F7C62C7}" srcOrd="0" destOrd="0" presId="urn:microsoft.com/office/officeart/2008/layout/HexagonCluster"/>
    <dgm:cxn modelId="{D305B232-C28D-B048-B77E-C94A8699B3EA}" srcId="{D38F2FF8-1A42-4224-A33C-D54B2AD9FCF3}" destId="{E293271D-9AC0-4B4B-8CA8-D38C7077D19E}" srcOrd="1" destOrd="0" parTransId="{EF66869E-4EEB-9B42-8020-C807D1736F80}" sibTransId="{86F1798D-563B-EA4F-8CD8-37E3D92E8AFD}"/>
    <dgm:cxn modelId="{D65D1A7B-778C-B740-A570-459821FF5C03}" type="presOf" srcId="{B5596539-8D8B-4ACD-B588-E6AAC4C9060F}" destId="{DEBF98B2-3EEA-4330-87B4-3E1CBCB4015B}" srcOrd="0" destOrd="0" presId="urn:microsoft.com/office/officeart/2008/layout/HexagonCluster"/>
    <dgm:cxn modelId="{78CD0FB0-F298-E643-922C-3E68FEA1117C}" type="presOf" srcId="{374C3C3E-23E8-4E9C-BA4D-61CA78DF18EF}" destId="{892E507D-86EE-4992-9B65-BCB02D033A62}" srcOrd="0" destOrd="0" presId="urn:microsoft.com/office/officeart/2008/layout/HexagonCluster"/>
    <dgm:cxn modelId="{8B0D3364-C5C7-9840-878D-9CFDA2A4F8F2}" type="presOf" srcId="{D38F2FF8-1A42-4224-A33C-D54B2AD9FCF3}" destId="{B0ABD7C9-D3A2-4899-B23F-AF5E9AC3A1EE}" srcOrd="0" destOrd="0" presId="urn:microsoft.com/office/officeart/2008/layout/HexagonCluster"/>
    <dgm:cxn modelId="{B4A4A1D2-EADF-7841-9BBC-CBADA3468EB4}" type="presOf" srcId="{F3DAC22D-7AFE-477A-A6FC-D42E0107E0A4}" destId="{D476509A-7C18-4C1D-8910-957177FB16CB}" srcOrd="0" destOrd="0" presId="urn:microsoft.com/office/officeart/2008/layout/HexagonCluster"/>
    <dgm:cxn modelId="{82877155-D368-4D03-9F06-1823C93C4D18}" srcId="{D38F2FF8-1A42-4224-A33C-D54B2AD9FCF3}" destId="{976E3E08-CF38-40EC-9946-9C37C37CBBD1}" srcOrd="3" destOrd="0" parTransId="{28B5298E-4FBE-4C40-B39D-F8F9DCDE6377}" sibTransId="{374C3C3E-23E8-4E9C-BA4D-61CA78DF18EF}"/>
    <dgm:cxn modelId="{98D22438-7587-2D4E-B711-532E5AA529AF}" type="presOf" srcId="{C0269830-1780-47E3-B2D2-F31038FAEDD8}" destId="{19135120-7FB4-416F-AAF0-7F0316F3B1E1}" srcOrd="0" destOrd="0" presId="urn:microsoft.com/office/officeart/2008/layout/HexagonCluster"/>
    <dgm:cxn modelId="{069B8B4A-1DA3-244B-A7DA-9C312B9A0721}" type="presOf" srcId="{976E3E08-CF38-40EC-9946-9C37C37CBBD1}" destId="{F52A0D54-0583-48E0-B91A-F8A38F2B3E65}" srcOrd="0" destOrd="0" presId="urn:microsoft.com/office/officeart/2008/layout/HexagonCluster"/>
    <dgm:cxn modelId="{03907C04-528B-904B-9C55-1C8015656369}" type="presOf" srcId="{6B4135A9-6C2E-4D24-89B3-6AE17B97F183}" destId="{5B0083E4-A5D6-497E-AC3F-23D22A337B68}" srcOrd="0" destOrd="0" presId="urn:microsoft.com/office/officeart/2008/layout/HexagonCluster"/>
    <dgm:cxn modelId="{F63C08EE-229D-9C45-841B-511F35320610}" type="presOf" srcId="{86F1798D-563B-EA4F-8CD8-37E3D92E8AFD}" destId="{F5A3B176-746D-034B-AB9D-A3AA6BB8AFA0}" srcOrd="0" destOrd="0" presId="urn:microsoft.com/office/officeart/2008/layout/HexagonCluster"/>
    <dgm:cxn modelId="{2FDD887D-CB33-4504-880E-96DBC3BBAC6D}" srcId="{D38F2FF8-1A42-4224-A33C-D54B2AD9FCF3}" destId="{F3DAC22D-7AFE-477A-A6FC-D42E0107E0A4}" srcOrd="4" destOrd="0" parTransId="{FDE18865-A815-4705-B533-1592AFD4BE8C}" sibTransId="{624467E7-6251-4289-BBA3-1558DDF78215}"/>
    <dgm:cxn modelId="{C4AA1B58-6807-4445-8FA3-72BA6CCA3AE7}" srcId="{D38F2FF8-1A42-4224-A33C-D54B2AD9FCF3}" destId="{B5596539-8D8B-4ACD-B588-E6AAC4C9060F}" srcOrd="0" destOrd="0" parTransId="{C7AFF58D-A3A4-4B7D-9AC5-C0F67C55C97D}" sibTransId="{C0269830-1780-47E3-B2D2-F31038FAEDD8}"/>
    <dgm:cxn modelId="{1DB59BC4-5306-5D47-BBE8-CC3D79A3CF07}" type="presOf" srcId="{624467E7-6251-4289-BBA3-1558DDF78215}" destId="{87B04922-1589-4371-9454-097B3F306042}" srcOrd="0" destOrd="0" presId="urn:microsoft.com/office/officeart/2008/layout/HexagonCluster"/>
    <dgm:cxn modelId="{F1C551E7-50F0-B546-B7A9-143061B8828C}" type="presParOf" srcId="{B0ABD7C9-D3A2-4899-B23F-AF5E9AC3A1EE}" destId="{7C6339EE-D099-47F7-99F2-72DE63523CCF}" srcOrd="0" destOrd="0" presId="urn:microsoft.com/office/officeart/2008/layout/HexagonCluster"/>
    <dgm:cxn modelId="{F1006A64-18F0-2540-866B-0F113DA10EFC}" type="presParOf" srcId="{7C6339EE-D099-47F7-99F2-72DE63523CCF}" destId="{DEBF98B2-3EEA-4330-87B4-3E1CBCB4015B}" srcOrd="0" destOrd="0" presId="urn:microsoft.com/office/officeart/2008/layout/HexagonCluster"/>
    <dgm:cxn modelId="{B12D40DF-A561-B546-822C-5C1A2C29317C}" type="presParOf" srcId="{B0ABD7C9-D3A2-4899-B23F-AF5E9AC3A1EE}" destId="{0E391BD3-98FC-4B34-80BA-1799A9C6EB6E}" srcOrd="1" destOrd="0" presId="urn:microsoft.com/office/officeart/2008/layout/HexagonCluster"/>
    <dgm:cxn modelId="{2ABC37C1-7F3C-394D-A006-87E3A8E89659}" type="presParOf" srcId="{0E391BD3-98FC-4B34-80BA-1799A9C6EB6E}" destId="{C1B6A712-C8D9-422C-9253-AE2D362D2D75}" srcOrd="0" destOrd="0" presId="urn:microsoft.com/office/officeart/2008/layout/HexagonCluster"/>
    <dgm:cxn modelId="{B0113FEB-0CE9-9648-8D03-F42374893947}" type="presParOf" srcId="{B0ABD7C9-D3A2-4899-B23F-AF5E9AC3A1EE}" destId="{B5192853-2264-4922-90A7-B9035AAD94FF}" srcOrd="2" destOrd="0" presId="urn:microsoft.com/office/officeart/2008/layout/HexagonCluster"/>
    <dgm:cxn modelId="{D0B40E2B-C233-8148-BF4D-58AFB1BC72D3}" type="presParOf" srcId="{B5192853-2264-4922-90A7-B9035AAD94FF}" destId="{19135120-7FB4-416F-AAF0-7F0316F3B1E1}" srcOrd="0" destOrd="0" presId="urn:microsoft.com/office/officeart/2008/layout/HexagonCluster"/>
    <dgm:cxn modelId="{7B53E06B-A0AA-4345-B73F-CE60B0588FBA}" type="presParOf" srcId="{B0ABD7C9-D3A2-4899-B23F-AF5E9AC3A1EE}" destId="{5C701E1B-8B79-488E-9D22-6BD8DBF171D0}" srcOrd="3" destOrd="0" presId="urn:microsoft.com/office/officeart/2008/layout/HexagonCluster"/>
    <dgm:cxn modelId="{70382BBB-31A5-234C-905B-9F9B08451D1E}" type="presParOf" srcId="{5C701E1B-8B79-488E-9D22-6BD8DBF171D0}" destId="{750D9BAA-AC70-4CAA-8224-C88FDE08CE97}" srcOrd="0" destOrd="0" presId="urn:microsoft.com/office/officeart/2008/layout/HexagonCluster"/>
    <dgm:cxn modelId="{52159492-5D36-0140-A08B-292CA815E399}" type="presParOf" srcId="{B0ABD7C9-D3A2-4899-B23F-AF5E9AC3A1EE}" destId="{0D2F9E89-1E90-9241-8E02-DE5EDC571FD8}" srcOrd="4" destOrd="0" presId="urn:microsoft.com/office/officeart/2008/layout/HexagonCluster"/>
    <dgm:cxn modelId="{90EBDC3F-40B4-0E4C-8652-534496280240}" type="presParOf" srcId="{0D2F9E89-1E90-9241-8E02-DE5EDC571FD8}" destId="{824D944F-6356-5749-97B2-950922DFA2B9}" srcOrd="0" destOrd="0" presId="urn:microsoft.com/office/officeart/2008/layout/HexagonCluster"/>
    <dgm:cxn modelId="{2DD82558-E8FD-0F48-8781-DDA36BF5E5C2}" type="presParOf" srcId="{B0ABD7C9-D3A2-4899-B23F-AF5E9AC3A1EE}" destId="{F3B8DD16-9432-DC40-9105-7A23EBE0AAAD}" srcOrd="5" destOrd="0" presId="urn:microsoft.com/office/officeart/2008/layout/HexagonCluster"/>
    <dgm:cxn modelId="{6893FC4C-DBEB-9143-894D-83162FFC0CE5}" type="presParOf" srcId="{F3B8DD16-9432-DC40-9105-7A23EBE0AAAD}" destId="{18F8B8CA-8527-B345-AE54-E19B5B9F92AB}" srcOrd="0" destOrd="0" presId="urn:microsoft.com/office/officeart/2008/layout/HexagonCluster"/>
    <dgm:cxn modelId="{6310919C-2250-B841-A282-F95ED9B8EE68}" type="presParOf" srcId="{B0ABD7C9-D3A2-4899-B23F-AF5E9AC3A1EE}" destId="{19BC43B9-5BF0-494C-9D83-BF103AD4E02E}" srcOrd="6" destOrd="0" presId="urn:microsoft.com/office/officeart/2008/layout/HexagonCluster"/>
    <dgm:cxn modelId="{E45B0A5E-55BC-494F-A37E-5FE86F5750E2}" type="presParOf" srcId="{19BC43B9-5BF0-494C-9D83-BF103AD4E02E}" destId="{F5A3B176-746D-034B-AB9D-A3AA6BB8AFA0}" srcOrd="0" destOrd="0" presId="urn:microsoft.com/office/officeart/2008/layout/HexagonCluster"/>
    <dgm:cxn modelId="{34AAA64A-1364-E94B-8AD1-01F4CEDC9A7E}" type="presParOf" srcId="{B0ABD7C9-D3A2-4899-B23F-AF5E9AC3A1EE}" destId="{C58BD228-D164-B645-8088-82F663AD0F77}" srcOrd="7" destOrd="0" presId="urn:microsoft.com/office/officeart/2008/layout/HexagonCluster"/>
    <dgm:cxn modelId="{19CBEBB5-0FFD-5B41-990E-8134384BA690}" type="presParOf" srcId="{C58BD228-D164-B645-8088-82F663AD0F77}" destId="{63C538E4-6104-C641-B358-FF21046C13D5}" srcOrd="0" destOrd="0" presId="urn:microsoft.com/office/officeart/2008/layout/HexagonCluster"/>
    <dgm:cxn modelId="{2239071E-A349-8041-B9E5-FD83CAF03A30}" type="presParOf" srcId="{B0ABD7C9-D3A2-4899-B23F-AF5E9AC3A1EE}" destId="{CB75F74B-8E62-4642-BC2F-B010F975B85C}" srcOrd="8" destOrd="0" presId="urn:microsoft.com/office/officeart/2008/layout/HexagonCluster"/>
    <dgm:cxn modelId="{3C5C6D4D-2EA5-B54C-AC38-BE381B0FE210}" type="presParOf" srcId="{CB75F74B-8E62-4642-BC2F-B010F975B85C}" destId="{5B0083E4-A5D6-497E-AC3F-23D22A337B68}" srcOrd="0" destOrd="0" presId="urn:microsoft.com/office/officeart/2008/layout/HexagonCluster"/>
    <dgm:cxn modelId="{AA520EE5-962D-C540-9480-6C60C2184F5A}" type="presParOf" srcId="{B0ABD7C9-D3A2-4899-B23F-AF5E9AC3A1EE}" destId="{7F81F743-BF29-8E42-BEE7-8ADC7A58AE77}" srcOrd="9" destOrd="0" presId="urn:microsoft.com/office/officeart/2008/layout/HexagonCluster"/>
    <dgm:cxn modelId="{13B8DB4D-ACFA-A349-901E-4C548A1D2554}" type="presParOf" srcId="{7F81F743-BF29-8E42-BEE7-8ADC7A58AE77}" destId="{E5287EFF-A31D-48B6-A7D0-F94534532602}" srcOrd="0" destOrd="0" presId="urn:microsoft.com/office/officeart/2008/layout/HexagonCluster"/>
    <dgm:cxn modelId="{F0BBA1ED-234C-4440-BB89-CF3D632B116E}" type="presParOf" srcId="{B0ABD7C9-D3A2-4899-B23F-AF5E9AC3A1EE}" destId="{B8210875-90BF-9248-9B8D-63FEB4735F32}" srcOrd="10" destOrd="0" presId="urn:microsoft.com/office/officeart/2008/layout/HexagonCluster"/>
    <dgm:cxn modelId="{D8DE0F72-B448-1047-8585-EB8E571A46D3}" type="presParOf" srcId="{B8210875-90BF-9248-9B8D-63FEB4735F32}" destId="{D157DD9A-9075-4EC7-9D4D-5E127F7C62C7}" srcOrd="0" destOrd="0" presId="urn:microsoft.com/office/officeart/2008/layout/HexagonCluster"/>
    <dgm:cxn modelId="{B2BB96E8-6DC7-A74E-A173-AFEAF48CB913}" type="presParOf" srcId="{B0ABD7C9-D3A2-4899-B23F-AF5E9AC3A1EE}" destId="{430E550A-E19A-5C4E-AF12-1453EE35C3E6}" srcOrd="11" destOrd="0" presId="urn:microsoft.com/office/officeart/2008/layout/HexagonCluster"/>
    <dgm:cxn modelId="{656949CA-4527-FE44-8537-65F05463C5A4}" type="presParOf" srcId="{430E550A-E19A-5C4E-AF12-1453EE35C3E6}" destId="{F875A555-B043-4ED8-94F8-FA5900BA1757}" srcOrd="0" destOrd="0" presId="urn:microsoft.com/office/officeart/2008/layout/HexagonCluster"/>
    <dgm:cxn modelId="{F4AB44E9-2FCC-724B-AB2E-EA7FBD5F8F40}" type="presParOf" srcId="{B0ABD7C9-D3A2-4899-B23F-AF5E9AC3A1EE}" destId="{6CC7896B-9BA7-074E-B59B-0BCC358C230A}" srcOrd="12" destOrd="0" presId="urn:microsoft.com/office/officeart/2008/layout/HexagonCluster"/>
    <dgm:cxn modelId="{1E876C7B-E24B-8E44-A9D0-0EDBB118BE28}" type="presParOf" srcId="{6CC7896B-9BA7-074E-B59B-0BCC358C230A}" destId="{F52A0D54-0583-48E0-B91A-F8A38F2B3E65}" srcOrd="0" destOrd="0" presId="urn:microsoft.com/office/officeart/2008/layout/HexagonCluster"/>
    <dgm:cxn modelId="{FFFB59F0-F12C-284B-9700-5CD75E7D79E2}" type="presParOf" srcId="{B0ABD7C9-D3A2-4899-B23F-AF5E9AC3A1EE}" destId="{8BBD31DF-A109-0646-9968-3FD297CCEDBE}" srcOrd="13" destOrd="0" presId="urn:microsoft.com/office/officeart/2008/layout/HexagonCluster"/>
    <dgm:cxn modelId="{7F06BFF4-7FAA-394F-AE24-6042A6F20F72}" type="presParOf" srcId="{8BBD31DF-A109-0646-9968-3FD297CCEDBE}" destId="{083E448A-F55C-4A51-9032-C846D5A3D86B}" srcOrd="0" destOrd="0" presId="urn:microsoft.com/office/officeart/2008/layout/HexagonCluster"/>
    <dgm:cxn modelId="{447F08E8-A231-3845-AA42-8364D519A140}" type="presParOf" srcId="{B0ABD7C9-D3A2-4899-B23F-AF5E9AC3A1EE}" destId="{0FFBFEF3-6444-2547-AD55-D91B9C3671C6}" srcOrd="14" destOrd="0" presId="urn:microsoft.com/office/officeart/2008/layout/HexagonCluster"/>
    <dgm:cxn modelId="{50EF2BCE-B118-6548-BEED-C230A76D70AC}" type="presParOf" srcId="{0FFBFEF3-6444-2547-AD55-D91B9C3671C6}" destId="{892E507D-86EE-4992-9B65-BCB02D033A62}" srcOrd="0" destOrd="0" presId="urn:microsoft.com/office/officeart/2008/layout/HexagonCluster"/>
    <dgm:cxn modelId="{DA6275AE-ED80-C440-BEA4-275C47ADD9C2}" type="presParOf" srcId="{B0ABD7C9-D3A2-4899-B23F-AF5E9AC3A1EE}" destId="{D6F0F177-0D2B-6F40-B219-9A60E3B5B290}" srcOrd="15" destOrd="0" presId="urn:microsoft.com/office/officeart/2008/layout/HexagonCluster"/>
    <dgm:cxn modelId="{943913AF-D503-0049-9ACF-B1D04AC2A73C}" type="presParOf" srcId="{D6F0F177-0D2B-6F40-B219-9A60E3B5B290}" destId="{D0C0851B-5F26-4707-9694-307A7EDCC1D4}" srcOrd="0" destOrd="0" presId="urn:microsoft.com/office/officeart/2008/layout/HexagonCluster"/>
    <dgm:cxn modelId="{D1BA8118-A5C0-F54C-855F-B35C5AAF7C5A}" type="presParOf" srcId="{B0ABD7C9-D3A2-4899-B23F-AF5E9AC3A1EE}" destId="{72821A60-4986-3643-A7EB-FCA90095369F}" srcOrd="16" destOrd="0" presId="urn:microsoft.com/office/officeart/2008/layout/HexagonCluster"/>
    <dgm:cxn modelId="{B059C061-36D2-B444-884B-6775ADC3C3D1}" type="presParOf" srcId="{72821A60-4986-3643-A7EB-FCA90095369F}" destId="{D476509A-7C18-4C1D-8910-957177FB16CB}" srcOrd="0" destOrd="0" presId="urn:microsoft.com/office/officeart/2008/layout/HexagonCluster"/>
    <dgm:cxn modelId="{6A4B3A3C-07FC-8E46-91E3-60BCCCFE5E94}" type="presParOf" srcId="{B0ABD7C9-D3A2-4899-B23F-AF5E9AC3A1EE}" destId="{3E3EB1BC-0C02-994A-AB0F-8226E0C92501}" srcOrd="17" destOrd="0" presId="urn:microsoft.com/office/officeart/2008/layout/HexagonCluster"/>
    <dgm:cxn modelId="{E618F91A-34B0-EE4A-B2E6-28EFC77DE1B1}" type="presParOf" srcId="{3E3EB1BC-0C02-994A-AB0F-8226E0C92501}" destId="{C3D300C7-B4E8-4403-966D-D8828DF227A5}" srcOrd="0" destOrd="0" presId="urn:microsoft.com/office/officeart/2008/layout/HexagonCluster"/>
    <dgm:cxn modelId="{44C97031-EEEC-C741-AA34-C3818AB3BF4F}" type="presParOf" srcId="{B0ABD7C9-D3A2-4899-B23F-AF5E9AC3A1EE}" destId="{513CF908-5BDA-2A44-9310-D4926557A4F6}" srcOrd="18" destOrd="0" presId="urn:microsoft.com/office/officeart/2008/layout/HexagonCluster"/>
    <dgm:cxn modelId="{E12B2A06-F87D-104E-A700-5ABB5556EB64}" type="presParOf" srcId="{513CF908-5BDA-2A44-9310-D4926557A4F6}" destId="{87B04922-1589-4371-9454-097B3F306042}" srcOrd="0" destOrd="0" presId="urn:microsoft.com/office/officeart/2008/layout/HexagonCluster"/>
    <dgm:cxn modelId="{FB9132C6-CEEF-9945-8C6B-28EE7EDDB129}" type="presParOf" srcId="{B0ABD7C9-D3A2-4899-B23F-AF5E9AC3A1EE}" destId="{E32286AC-89EF-754C-AD18-69E1F807226B}" srcOrd="19" destOrd="0" presId="urn:microsoft.com/office/officeart/2008/layout/HexagonCluster"/>
    <dgm:cxn modelId="{36DBD7A5-C5F8-374E-B1D3-7CBCB4A0CD4B}" type="presParOf" srcId="{E32286AC-89EF-754C-AD18-69E1F807226B}" destId="{D4075195-DFD5-4E74-B58D-641C49274984}" srcOrd="0" destOrd="0" presId="urn:microsoft.com/office/officeart/2008/layout/HexagonCluster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1285" tIns="45642" rIns="91285" bIns="45642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lIns="91285" tIns="45642" rIns="91285" bIns="45642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024483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390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6775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168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3556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1950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0332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598723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7115" defTabSz="456775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1538" cy="2560637"/>
          </a:xfrm>
        </p:spPr>
      </p:sp>
    </p:spTree>
    <p:extLst>
      <p:ext uri="{BB962C8B-B14F-4D97-AF65-F5344CB8AC3E}">
        <p14:creationId xmlns:p14="http://schemas.microsoft.com/office/powerpoint/2010/main" val="286542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7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7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7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7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24" tIns="64963" rIns="129924" bIns="6496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66"/>
            <a:ext cx="11704320" cy="6436925"/>
          </a:xfrm>
          <a:prstGeom prst="rect">
            <a:avLst/>
          </a:prstGeom>
        </p:spPr>
        <p:txBody>
          <a:bodyPr vert="horz" lIns="129924" tIns="64963" rIns="129924" bIns="6496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68"/>
            <a:ext cx="3034453" cy="519289"/>
          </a:xfrm>
          <a:prstGeom prst="rect">
            <a:avLst/>
          </a:prstGeom>
        </p:spPr>
        <p:txBody>
          <a:bodyPr vert="horz" lIns="129924" tIns="64963" rIns="129924" bIns="64963" rtlCol="0" anchor="ctr"/>
          <a:lstStyle>
            <a:lvl1pPr algn="l" defTabSz="12992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68"/>
            <a:ext cx="4118187" cy="519289"/>
          </a:xfrm>
          <a:prstGeom prst="rect">
            <a:avLst/>
          </a:prstGeom>
        </p:spPr>
        <p:txBody>
          <a:bodyPr vert="horz" lIns="129924" tIns="64963" rIns="129924" bIns="64963" rtlCol="0" anchor="ctr"/>
          <a:lstStyle>
            <a:lvl1pPr algn="ctr" defTabSz="12992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68"/>
            <a:ext cx="3034453" cy="519289"/>
          </a:xfrm>
          <a:prstGeom prst="rect">
            <a:avLst/>
          </a:prstGeom>
        </p:spPr>
        <p:txBody>
          <a:bodyPr vert="horz" lIns="129924" tIns="64963" rIns="129924" bIns="64963" rtlCol="0" anchor="ctr"/>
          <a:lstStyle>
            <a:lvl1pPr algn="r" defTabSz="12992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12992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229" indent="-487229" algn="l" defTabSz="129925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651" indent="-406024" algn="l" defTabSz="129925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074" indent="-324812" algn="l" defTabSz="129925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707" indent="-324812" algn="l" defTabSz="1299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3346" indent="-324812" algn="l" defTabSz="129925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2975" indent="-324812" algn="l" defTabSz="1299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2603" indent="-324812" algn="l" defTabSz="1299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2238" indent="-324812" algn="l" defTabSz="1299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1861" indent="-324812" algn="l" defTabSz="12992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25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259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898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526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154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7791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7415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052" algn="l" defTabSz="1299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38" tIns="64970" rIns="129938" bIns="6497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64"/>
            <a:ext cx="11704320" cy="6436925"/>
          </a:xfrm>
          <a:prstGeom prst="rect">
            <a:avLst/>
          </a:prstGeom>
        </p:spPr>
        <p:txBody>
          <a:bodyPr vert="horz" lIns="129938" tIns="64970" rIns="129938" bIns="6497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66"/>
            <a:ext cx="3034453" cy="519289"/>
          </a:xfrm>
          <a:prstGeom prst="rect">
            <a:avLst/>
          </a:prstGeom>
        </p:spPr>
        <p:txBody>
          <a:bodyPr vert="horz" lIns="129938" tIns="64970" rIns="129938" bIns="64970" rtlCol="0" anchor="ctr"/>
          <a:lstStyle>
            <a:lvl1pPr algn="l" defTabSz="1299392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66"/>
            <a:ext cx="4118187" cy="519289"/>
          </a:xfrm>
          <a:prstGeom prst="rect">
            <a:avLst/>
          </a:prstGeom>
        </p:spPr>
        <p:txBody>
          <a:bodyPr vert="horz" lIns="129938" tIns="64970" rIns="129938" bIns="64970" rtlCol="0" anchor="ctr"/>
          <a:lstStyle>
            <a:lvl1pPr algn="ctr" defTabSz="1299392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66"/>
            <a:ext cx="3034453" cy="519289"/>
          </a:xfrm>
          <a:prstGeom prst="rect">
            <a:avLst/>
          </a:prstGeom>
        </p:spPr>
        <p:txBody>
          <a:bodyPr vert="horz" lIns="129938" tIns="64970" rIns="129938" bIns="64970" rtlCol="0" anchor="ctr"/>
          <a:lstStyle>
            <a:lvl1pPr algn="r" defTabSz="1299392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129939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278" indent="-487278" algn="l" defTabSz="1299392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759" indent="-406064" algn="l" defTabSz="1299392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241" indent="-324845" algn="l" defTabSz="129939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939" indent="-324845" algn="l" defTabSz="12993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3645" indent="-324845" algn="l" defTabSz="1299392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3341" indent="-324845" algn="l" defTabSz="12993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3035" indent="-324845" algn="l" defTabSz="12993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2736" indent="-324845" algn="l" defTabSz="12993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2427" indent="-324845" algn="l" defTabSz="1299392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6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3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097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792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487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19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7880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583" algn="l" defTabSz="12993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65" tIns="64983" rIns="129965" bIns="6498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8"/>
            <a:ext cx="11704320" cy="6436925"/>
          </a:xfrm>
          <a:prstGeom prst="rect">
            <a:avLst/>
          </a:prstGeom>
        </p:spPr>
        <p:txBody>
          <a:bodyPr vert="horz" lIns="129965" tIns="64983" rIns="129965" bIns="6498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60"/>
            <a:ext cx="3034453" cy="519289"/>
          </a:xfrm>
          <a:prstGeom prst="rect">
            <a:avLst/>
          </a:prstGeom>
        </p:spPr>
        <p:txBody>
          <a:bodyPr vert="horz" lIns="129965" tIns="64983" rIns="129965" bIns="64983" rtlCol="0" anchor="ctr"/>
          <a:lstStyle>
            <a:lvl1pPr algn="l" defTabSz="12996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60"/>
            <a:ext cx="4118187" cy="519289"/>
          </a:xfrm>
          <a:prstGeom prst="rect">
            <a:avLst/>
          </a:prstGeom>
        </p:spPr>
        <p:txBody>
          <a:bodyPr vert="horz" lIns="129965" tIns="64983" rIns="129965" bIns="64983" rtlCol="0" anchor="ctr"/>
          <a:lstStyle>
            <a:lvl1pPr algn="ctr" defTabSz="12996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60"/>
            <a:ext cx="3034453" cy="519289"/>
          </a:xfrm>
          <a:prstGeom prst="rect">
            <a:avLst/>
          </a:prstGeom>
        </p:spPr>
        <p:txBody>
          <a:bodyPr vert="horz" lIns="129965" tIns="64983" rIns="129965" bIns="64983" rtlCol="0" anchor="ctr"/>
          <a:lstStyle>
            <a:lvl1pPr algn="r" defTabSz="12996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1299658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377" indent="-487377" algn="l" defTabSz="129965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975" indent="-406145" algn="l" defTabSz="129965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571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405" indent="-324913" algn="l" defTabSz="12996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242" indent="-324913" algn="l" defTabSz="1299658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073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3900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3733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3559" indent="-324913" algn="l" defTabSz="12996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827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658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95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324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152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987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810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647" algn="l" defTabSz="12996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85" tIns="64993" rIns="129985" bIns="6499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4"/>
            <a:ext cx="11704320" cy="6436925"/>
          </a:xfrm>
          <a:prstGeom prst="rect">
            <a:avLst/>
          </a:prstGeom>
        </p:spPr>
        <p:txBody>
          <a:bodyPr vert="horz" lIns="129985" tIns="64993" rIns="129985" bIns="6499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6"/>
            <a:ext cx="3034453" cy="519289"/>
          </a:xfrm>
          <a:prstGeom prst="rect">
            <a:avLst/>
          </a:prstGeom>
        </p:spPr>
        <p:txBody>
          <a:bodyPr vert="horz" lIns="129985" tIns="64993" rIns="129985" bIns="64993" rtlCol="0" anchor="ctr"/>
          <a:lstStyle>
            <a:lvl1pPr algn="l" defTabSz="12998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6"/>
            <a:ext cx="4118187" cy="519289"/>
          </a:xfrm>
          <a:prstGeom prst="rect">
            <a:avLst/>
          </a:prstGeom>
        </p:spPr>
        <p:txBody>
          <a:bodyPr vert="horz" lIns="129985" tIns="64993" rIns="129985" bIns="64993" rtlCol="0" anchor="ctr"/>
          <a:lstStyle>
            <a:lvl1pPr algn="ctr" defTabSz="12998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6"/>
            <a:ext cx="3034453" cy="519289"/>
          </a:xfrm>
          <a:prstGeom prst="rect">
            <a:avLst/>
          </a:prstGeom>
        </p:spPr>
        <p:txBody>
          <a:bodyPr vert="horz" lIns="129985" tIns="64993" rIns="129985" bIns="64993" rtlCol="0" anchor="ctr"/>
          <a:lstStyle>
            <a:lvl1pPr algn="r" defTabSz="1299858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1299858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451" indent="-487451" algn="l" defTabSz="1299858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137" indent="-406206" algn="l" defTabSz="1299858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822" indent="-324963" algn="l" defTabSz="129985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755" indent="-324963" algn="l" defTabSz="12998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690" indent="-324963" algn="l" defTabSz="1299858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621" indent="-324963" algn="l" defTabSz="12998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548" indent="-324963" algn="l" defTabSz="12998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481" indent="-324963" algn="l" defTabSz="12998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408" indent="-324963" algn="l" defTabSz="129985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28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858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794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723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652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586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510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445" algn="l" defTabSz="129985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05" tIns="65003" rIns="130005" bIns="6500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vert="horz" lIns="130005" tIns="65003" rIns="130005" bIns="6500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1"/>
            <a:ext cx="3034453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l" defTabSz="13000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5/28/2015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1"/>
            <a:ext cx="4118187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ctr" defTabSz="13000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1"/>
            <a:ext cx="3034453" cy="519289"/>
          </a:xfrm>
          <a:prstGeom prst="rect">
            <a:avLst/>
          </a:prstGeom>
        </p:spPr>
        <p:txBody>
          <a:bodyPr vert="horz" lIns="130005" tIns="65003" rIns="130005" bIns="65003" rtlCol="0" anchor="ctr"/>
          <a:lstStyle>
            <a:lvl1pPr algn="r" defTabSz="1300059" rtl="0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kern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1300059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524" indent="-487524" algn="l" defTabSz="1300059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299" indent="-406268" algn="l" defTabSz="1300059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073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105" indent="-325014" algn="l" defTabSz="13000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138" indent="-325014" algn="l" defTabSz="130005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169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197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229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256" indent="-325014" algn="l" defTabSz="130005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02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05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09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122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151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184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209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243" algn="l" defTabSz="13000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fld id="{F5EF05EF-6168-407F-8025-E41839E1250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5/28/2015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rtl="0"/>
            <a:fld id="{FA1C692C-4F2D-45F6-A9A8-8A3A8FE27806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300460" rtl="0"/>
              <a:t>‹nº›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microsoft.com/office/2007/relationships/diagramDrawing" Target="../diagrams/drawing2.xml"/><Relationship Id="rId4" Type="http://schemas.openxmlformats.org/officeDocument/2006/relationships/image" Target="../media/image25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8199" y="1290779"/>
            <a:ext cx="13366539" cy="995716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Rectangle 5"/>
          <p:cNvSpPr/>
          <p:nvPr/>
        </p:nvSpPr>
        <p:spPr>
          <a:xfrm>
            <a:off x="5666360" y="1811245"/>
            <a:ext cx="6898676" cy="1124215"/>
          </a:xfrm>
          <a:prstGeom prst="rect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7" name="Shape 56"/>
          <p:cNvSpPr txBox="1">
            <a:spLocks/>
          </p:cNvSpPr>
          <p:nvPr/>
        </p:nvSpPr>
        <p:spPr>
          <a:xfrm>
            <a:off x="4987314" y="1165865"/>
            <a:ext cx="8163226" cy="230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Lei </a:t>
            </a:r>
            <a:r>
              <a:rPr lang="en-US" sz="4800" dirty="0" err="1" smtClean="0">
                <a:solidFill>
                  <a:schemeClr val="bg1"/>
                </a:solidFill>
                <a:latin typeface="Arial"/>
                <a:cs typeface="Arial"/>
              </a:rPr>
              <a:t>da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/>
                <a:cs typeface="Arial"/>
              </a:rPr>
              <a:t>Biodiversidade</a:t>
            </a:r>
            <a:endParaRPr lang="en-US" sz="4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"/>
          <p:cNvSpPr txBox="1">
            <a:spLocks/>
          </p:cNvSpPr>
          <p:nvPr/>
        </p:nvSpPr>
        <p:spPr>
          <a:xfrm>
            <a:off x="2" y="1360538"/>
            <a:ext cx="13004800" cy="138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ESTRATÉGIA NACIONAL DE PATRIMÔNIO GENÉTICO E CONHECIMENTO TRADICIONAL ASSOCIADO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630" y="7676792"/>
            <a:ext cx="13072354" cy="2659743"/>
          </a:xfrm>
          <a:prstGeom prst="rect">
            <a:avLst/>
          </a:prstGeom>
        </p:spPr>
      </p:pic>
      <p:sp>
        <p:nvSpPr>
          <p:cNvPr id="4" name="Shape 35"/>
          <p:cNvSpPr txBox="1">
            <a:spLocks/>
          </p:cNvSpPr>
          <p:nvPr/>
        </p:nvSpPr>
        <p:spPr>
          <a:xfrm>
            <a:off x="145742" y="1999503"/>
            <a:ext cx="12859060" cy="565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“Fomento a Inovação” e “Adensamento das Cadeias Produtivas Típicas”;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       (fitoterápicos, fármacos, cosméticos, higiene pessoal, alimentos)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Fortalecimento de povos e comunidades, também, como setores produtivos;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Valorização e Proteção do Conhecimento Tradicional Associado;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Uso intensivo de TI e gestão da informação para garantir a </a:t>
            </a:r>
            <a:r>
              <a:rPr lang="pt-BR" sz="2800" b="1" dirty="0" err="1" smtClean="0">
                <a:solidFill>
                  <a:schemeClr val="accent1"/>
                </a:solidFill>
                <a:latin typeface="+mj-lt"/>
                <a:cs typeface="Arial Black"/>
              </a:rPr>
              <a:t>rastreabilidade</a:t>
            </a: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4"/>
          <p:cNvGraphicFramePr/>
          <p:nvPr>
            <p:extLst>
              <p:ext uri="{D42A27DB-BD31-4B8C-83A1-F6EECF244321}">
                <p14:modId xmlns:p14="http://schemas.microsoft.com/office/powerpoint/2010/main" val="973261231"/>
              </p:ext>
            </p:extLst>
          </p:nvPr>
        </p:nvGraphicFramePr>
        <p:xfrm>
          <a:off x="2770914" y="3073884"/>
          <a:ext cx="6764727" cy="424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hape 35"/>
          <p:cNvSpPr txBox="1">
            <a:spLocks/>
          </p:cNvSpPr>
          <p:nvPr/>
        </p:nvSpPr>
        <p:spPr>
          <a:xfrm>
            <a:off x="728997" y="4534847"/>
            <a:ext cx="5079934" cy="132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>
              <a:defRPr sz="1800"/>
            </a:pPr>
            <a:r>
              <a:rPr lang="pt-BR" sz="3600" b="1" dirty="0" smtClean="0">
                <a:solidFill>
                  <a:schemeClr val="accent1"/>
                </a:solidFill>
                <a:latin typeface="+mj-lt"/>
                <a:cs typeface="Arial Black"/>
              </a:rPr>
              <a:t>Desenvolvimento Econômico</a:t>
            </a:r>
            <a:endParaRPr lang="pt-BR" sz="2400" b="1" dirty="0" smtClean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sp>
        <p:nvSpPr>
          <p:cNvPr id="5" name="Shape 35"/>
          <p:cNvSpPr txBox="1">
            <a:spLocks/>
          </p:cNvSpPr>
          <p:nvPr/>
        </p:nvSpPr>
        <p:spPr>
          <a:xfrm>
            <a:off x="3393884" y="2511771"/>
            <a:ext cx="5079934" cy="132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>
              <a:defRPr sz="1800"/>
            </a:pPr>
            <a:r>
              <a:rPr lang="pt-BR" sz="3600" b="1" dirty="0" smtClean="0">
                <a:solidFill>
                  <a:schemeClr val="accent1"/>
                </a:solidFill>
                <a:latin typeface="+mj-lt"/>
                <a:cs typeface="Arial Black"/>
              </a:rPr>
              <a:t>   Conservação da Biodiversidade</a:t>
            </a:r>
            <a:endParaRPr lang="pt-BR" sz="2400" b="1" dirty="0" smtClean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sp>
        <p:nvSpPr>
          <p:cNvPr id="6" name="Shape 35"/>
          <p:cNvSpPr txBox="1">
            <a:spLocks/>
          </p:cNvSpPr>
          <p:nvPr/>
        </p:nvSpPr>
        <p:spPr>
          <a:xfrm>
            <a:off x="3594388" y="6151419"/>
            <a:ext cx="5079934" cy="1325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>
              <a:defRPr sz="1800"/>
            </a:pPr>
            <a:r>
              <a:rPr lang="pt-BR" sz="3600" b="1" dirty="0" smtClean="0">
                <a:solidFill>
                  <a:schemeClr val="accent1"/>
                </a:solidFill>
                <a:latin typeface="+mj-lt"/>
                <a:cs typeface="Arial Black"/>
              </a:rPr>
              <a:t>Saúde Pública </a:t>
            </a:r>
            <a:endParaRPr lang="pt-BR" sz="2400" b="1" dirty="0" smtClean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630" y="7399024"/>
            <a:ext cx="13072354" cy="2992665"/>
          </a:xfrm>
          <a:prstGeom prst="rect">
            <a:avLst/>
          </a:prstGeom>
        </p:spPr>
      </p:pic>
      <p:sp>
        <p:nvSpPr>
          <p:cNvPr id="8" name="Shape 35"/>
          <p:cNvSpPr txBox="1">
            <a:spLocks/>
          </p:cNvSpPr>
          <p:nvPr/>
        </p:nvSpPr>
        <p:spPr>
          <a:xfrm>
            <a:off x="6433556" y="4607178"/>
            <a:ext cx="5079935" cy="132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>
              <a:defRPr sz="1800"/>
            </a:pPr>
            <a:r>
              <a:rPr lang="pt-BR" sz="3600" b="1" dirty="0" smtClean="0">
                <a:solidFill>
                  <a:schemeClr val="accent1"/>
                </a:solidFill>
                <a:latin typeface="+mj-lt"/>
                <a:cs typeface="Arial Black"/>
              </a:rPr>
              <a:t>Desenvolvimento</a:t>
            </a:r>
          </a:p>
          <a:p>
            <a:pPr marL="513865" indent="-513865">
              <a:defRPr sz="1800"/>
            </a:pPr>
            <a:r>
              <a:rPr lang="pt-BR" sz="3600" b="1" dirty="0" smtClean="0">
                <a:solidFill>
                  <a:schemeClr val="accent1"/>
                </a:solidFill>
                <a:latin typeface="+mj-lt"/>
                <a:cs typeface="Arial Black"/>
              </a:rPr>
              <a:t>Social </a:t>
            </a:r>
            <a:endParaRPr lang="pt-BR" sz="2400" b="1" dirty="0" smtClean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sp>
        <p:nvSpPr>
          <p:cNvPr id="9" name="Shape 35"/>
          <p:cNvSpPr txBox="1">
            <a:spLocks/>
          </p:cNvSpPr>
          <p:nvPr/>
        </p:nvSpPr>
        <p:spPr>
          <a:xfrm>
            <a:off x="2" y="1235624"/>
            <a:ext cx="13004800" cy="138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ESTRATÉGIA NACIONAL DE PATRIMÔNIO GENÉTICO E CONHECIMENTO TRADICIONAL ASSOCIADO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56755"/>
            <a:ext cx="5194300" cy="3886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220" y="7765406"/>
            <a:ext cx="4628473" cy="2591945"/>
          </a:xfrm>
          <a:prstGeom prst="rect">
            <a:avLst/>
          </a:prstGeom>
        </p:spPr>
      </p:pic>
      <p:graphicFrame>
        <p:nvGraphicFramePr>
          <p:cNvPr id="5" name="Diagrama 3"/>
          <p:cNvGraphicFramePr/>
          <p:nvPr>
            <p:extLst>
              <p:ext uri="{D42A27DB-BD31-4B8C-83A1-F6EECF244321}">
                <p14:modId xmlns:p14="http://schemas.microsoft.com/office/powerpoint/2010/main" val="786379180"/>
              </p:ext>
            </p:extLst>
          </p:nvPr>
        </p:nvGraphicFramePr>
        <p:xfrm>
          <a:off x="1466677" y="1434692"/>
          <a:ext cx="9932377" cy="673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ectangle 5"/>
          <p:cNvSpPr/>
          <p:nvPr/>
        </p:nvSpPr>
        <p:spPr>
          <a:xfrm>
            <a:off x="5361211" y="6906814"/>
            <a:ext cx="4882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b="1" dirty="0" smtClean="0">
                <a:solidFill>
                  <a:schemeClr val="accent2"/>
                </a:solidFill>
              </a:rPr>
              <a:t>Modelo Brasileiro + Sistema Internacional (Protocolo de Nagoya))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7889" y="2998489"/>
            <a:ext cx="477487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b="1" dirty="0" smtClean="0">
                <a:solidFill>
                  <a:srgbClr val="008000"/>
                </a:solidFill>
              </a:rPr>
              <a:t>Desenvolvimento da</a:t>
            </a:r>
          </a:p>
          <a:p>
            <a:pPr algn="l"/>
            <a:r>
              <a:rPr lang="pt-BR" sz="2400" b="1" dirty="0" smtClean="0">
                <a:solidFill>
                  <a:srgbClr val="008000"/>
                </a:solidFill>
              </a:rPr>
              <a:t>Economia de</a:t>
            </a:r>
          </a:p>
          <a:p>
            <a:pPr algn="l"/>
            <a:r>
              <a:rPr lang="pt-BR" sz="2400" b="1" dirty="0" smtClean="0">
                <a:solidFill>
                  <a:srgbClr val="008000"/>
                </a:solidFill>
              </a:rPr>
              <a:t>PG e CTA.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60633" y="5293143"/>
            <a:ext cx="36516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 sz="1800"/>
            </a:pPr>
            <a:r>
              <a:rPr lang="pt-BR" sz="2400" b="1" dirty="0" smtClean="0">
                <a:solidFill>
                  <a:schemeClr val="accent1"/>
                </a:solidFill>
              </a:rPr>
              <a:t>      Agilidade,</a:t>
            </a:r>
          </a:p>
          <a:p>
            <a:pPr algn="l">
              <a:defRPr sz="1800"/>
            </a:pPr>
            <a:r>
              <a:rPr lang="pt-BR" sz="2400" b="1" dirty="0" smtClean="0">
                <a:solidFill>
                  <a:schemeClr val="accent1"/>
                </a:solidFill>
              </a:rPr>
              <a:t>    segurança jurídica, cumprimento da lei e efetivação da RB.</a:t>
            </a:r>
          </a:p>
        </p:txBody>
      </p:sp>
      <p:sp>
        <p:nvSpPr>
          <p:cNvPr id="9" name="CaixaDeTexto 1"/>
          <p:cNvSpPr txBox="1"/>
          <p:nvPr/>
        </p:nvSpPr>
        <p:spPr>
          <a:xfrm>
            <a:off x="9581262" y="3914729"/>
            <a:ext cx="1718861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1800" dirty="0" smtClean="0">
                <a:solidFill>
                  <a:srgbClr val="FFFFFF"/>
                </a:solidFill>
              </a:rPr>
              <a:t>ARTICULAÇÃO</a:t>
            </a:r>
          </a:p>
          <a:p>
            <a:pPr rtl="0" latinLnBrk="1" hangingPunct="0"/>
            <a:r>
              <a:rPr lang="pt-BR" sz="1800" dirty="0" smtClean="0">
                <a:solidFill>
                  <a:srgbClr val="FFFFFF"/>
                </a:solidFill>
              </a:rPr>
              <a:t>COM A</a:t>
            </a:r>
          </a:p>
          <a:p>
            <a:pPr rtl="0" latinLnBrk="1" hangingPunct="0"/>
            <a:r>
              <a:rPr lang="pt-BR" sz="1800" dirty="0" smtClean="0">
                <a:solidFill>
                  <a:srgbClr val="FFFFFF"/>
                </a:solidFill>
              </a:rPr>
              <a:t>SOCIEDADE</a:t>
            </a:r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0" name="CaixaDeTexto 7"/>
          <p:cNvSpPr txBox="1"/>
          <p:nvPr/>
        </p:nvSpPr>
        <p:spPr>
          <a:xfrm>
            <a:off x="6379102" y="3856802"/>
            <a:ext cx="166738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vl="0"/>
            <a:r>
              <a:rPr lang="pt-BR" sz="1800" dirty="0" smtClean="0">
                <a:solidFill>
                  <a:srgbClr val="FFFFFF"/>
                </a:solidFill>
              </a:rPr>
              <a:t>GESTÃO DA</a:t>
            </a:r>
          </a:p>
          <a:p>
            <a:pPr lvl="0"/>
            <a:r>
              <a:rPr lang="pt-BR" sz="1800" dirty="0" smtClean="0">
                <a:solidFill>
                  <a:srgbClr val="FFFFFF"/>
                </a:solidFill>
              </a:rPr>
              <a:t>INFORMAÇÃO</a:t>
            </a:r>
          </a:p>
          <a:p>
            <a:pPr lvl="0"/>
            <a:r>
              <a:rPr lang="pt-BR" sz="1800" dirty="0" smtClean="0">
                <a:solidFill>
                  <a:srgbClr val="FFFFFF"/>
                </a:solidFill>
              </a:rPr>
              <a:t>INTELIGÊNCIA</a:t>
            </a:r>
            <a:endParaRPr lang="pt-BR" sz="1800" dirty="0">
              <a:solidFill>
                <a:srgbClr val="FFFFFF"/>
              </a:solidFill>
            </a:endParaRPr>
          </a:p>
        </p:txBody>
      </p:sp>
      <p:sp>
        <p:nvSpPr>
          <p:cNvPr id="11" name="CaixaDeTexto 1"/>
          <p:cNvSpPr txBox="1"/>
          <p:nvPr/>
        </p:nvSpPr>
        <p:spPr>
          <a:xfrm>
            <a:off x="6601905" y="5427888"/>
            <a:ext cx="118286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2000" dirty="0" smtClean="0">
                <a:solidFill>
                  <a:srgbClr val="FFFFFF"/>
                </a:solidFill>
              </a:rPr>
              <a:t>CDB</a:t>
            </a:r>
          </a:p>
          <a:p>
            <a:pPr rtl="0" latinLnBrk="1" hangingPunct="0"/>
            <a:r>
              <a:rPr lang="pt-BR" sz="2000" dirty="0" smtClean="0">
                <a:solidFill>
                  <a:srgbClr val="FFFFFF"/>
                </a:solidFill>
              </a:rPr>
              <a:t>FAO OMPI</a:t>
            </a:r>
          </a:p>
          <a:p>
            <a:pPr rtl="0" latinLnBrk="1" hangingPunct="0"/>
            <a:r>
              <a:rPr lang="pt-BR" sz="2000" dirty="0" smtClean="0">
                <a:solidFill>
                  <a:srgbClr val="FFFFFF"/>
                </a:solidFill>
              </a:rPr>
              <a:t>BRICS</a:t>
            </a:r>
          </a:p>
          <a:p>
            <a:pPr rtl="0" latinLnBrk="1" hangingPunct="0"/>
            <a:r>
              <a:rPr lang="pt-BR" sz="2000" dirty="0" smtClean="0">
                <a:solidFill>
                  <a:srgbClr val="FFFFFF"/>
                </a:solidFill>
              </a:rPr>
              <a:t>UNASUL</a:t>
            </a:r>
          </a:p>
        </p:txBody>
      </p:sp>
      <p:sp>
        <p:nvSpPr>
          <p:cNvPr id="12" name="CaixaDeTexto 1"/>
          <p:cNvSpPr txBox="1"/>
          <p:nvPr/>
        </p:nvSpPr>
        <p:spPr>
          <a:xfrm>
            <a:off x="3147719" y="3722033"/>
            <a:ext cx="173124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2000" dirty="0" smtClean="0">
                <a:solidFill>
                  <a:srgbClr val="FFFFFF"/>
                </a:solidFill>
              </a:rPr>
              <a:t>POVOS E</a:t>
            </a:r>
          </a:p>
          <a:p>
            <a:pPr rtl="0" latinLnBrk="1" hangingPunct="0"/>
            <a:r>
              <a:rPr lang="pt-BR" sz="2000" dirty="0" smtClean="0">
                <a:solidFill>
                  <a:srgbClr val="FFFFFF"/>
                </a:solidFill>
              </a:rPr>
              <a:t>COMUNIDADES</a:t>
            </a:r>
          </a:p>
          <a:p>
            <a:pPr rtl="0" latinLnBrk="1" hangingPunct="0"/>
            <a:r>
              <a:rPr lang="pt-BR" sz="2000" dirty="0" smtClean="0">
                <a:solidFill>
                  <a:srgbClr val="FFFFFF"/>
                </a:solidFill>
              </a:rPr>
              <a:t>TRADICIONAIS</a:t>
            </a:r>
            <a:endParaRPr lang="pt-BR" sz="2000" dirty="0">
              <a:solidFill>
                <a:srgbClr val="FFFFFF"/>
              </a:solidFill>
            </a:endParaRPr>
          </a:p>
        </p:txBody>
      </p:sp>
      <p:sp>
        <p:nvSpPr>
          <p:cNvPr id="13" name="CaixaDeTexto 8"/>
          <p:cNvSpPr txBox="1"/>
          <p:nvPr/>
        </p:nvSpPr>
        <p:spPr>
          <a:xfrm>
            <a:off x="8444895" y="4497392"/>
            <a:ext cx="1158220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pt-BR" sz="2600" dirty="0" smtClean="0">
                <a:solidFill>
                  <a:schemeClr val="accent1"/>
                </a:solidFill>
                <a:latin typeface="Arial Black"/>
                <a:cs typeface="Arial Black"/>
              </a:rPr>
              <a:t>CGEN</a:t>
            </a:r>
            <a:endParaRPr lang="pt-BR" sz="26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15" name="Shape 35"/>
          <p:cNvSpPr txBox="1">
            <a:spLocks/>
          </p:cNvSpPr>
          <p:nvPr/>
        </p:nvSpPr>
        <p:spPr>
          <a:xfrm>
            <a:off x="2" y="1318900"/>
            <a:ext cx="13004800" cy="138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ESTRATÉGIA NACIONAL DE PATRIMÔNIO GENÉTICO E CONHECIMENTO TRADICIONAL ASSOCIADO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72" y="10357351"/>
            <a:ext cx="13044765" cy="1285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52974" y="7765407"/>
            <a:ext cx="4158827" cy="25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8199" y="1290779"/>
            <a:ext cx="13366539" cy="995716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Rectangle 7"/>
          <p:cNvSpPr/>
          <p:nvPr/>
        </p:nvSpPr>
        <p:spPr>
          <a:xfrm>
            <a:off x="3303208" y="6861898"/>
            <a:ext cx="6898676" cy="1007602"/>
          </a:xfrm>
          <a:prstGeom prst="rect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65" tIns="50765" rIns="50765" bIns="50765" numCol="1" spcCol="38075" rtlCol="0" anchor="ctr">
            <a:spAutoFit/>
          </a:bodyPr>
          <a:lstStyle/>
          <a:p>
            <a:pPr rtl="0" latinLnBrk="1" hangingPunct="0"/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9" name="Shape 56"/>
          <p:cNvSpPr txBox="1">
            <a:spLocks/>
          </p:cNvSpPr>
          <p:nvPr/>
        </p:nvSpPr>
        <p:spPr>
          <a:xfrm>
            <a:off x="2464261" y="6889151"/>
            <a:ext cx="8163226" cy="895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prstClr val="white"/>
                </a:solidFill>
                <a:latin typeface="Arial Black"/>
                <a:cs typeface="Arial Black"/>
              </a:rPr>
              <a:t>OBRIGADA</a:t>
            </a:r>
            <a:endParaRPr lang="en-US" sz="2000" dirty="0" smtClean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3208" y="3255541"/>
            <a:ext cx="6898676" cy="3185267"/>
          </a:xfrm>
          <a:prstGeom prst="rect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endParaRPr lang="pt-BR" sz="2400" dirty="0">
              <a:solidFill>
                <a:srgbClr val="FFFFFF"/>
              </a:solidFill>
            </a:endParaRPr>
          </a:p>
        </p:txBody>
      </p:sp>
      <p:sp>
        <p:nvSpPr>
          <p:cNvPr id="11" name="Shape 56"/>
          <p:cNvSpPr txBox="1">
            <a:spLocks/>
          </p:cNvSpPr>
          <p:nvPr/>
        </p:nvSpPr>
        <p:spPr>
          <a:xfrm>
            <a:off x="2624162" y="3821214"/>
            <a:ext cx="8163226" cy="230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Lei </a:t>
            </a:r>
            <a:r>
              <a:rPr lang="en-US" sz="4800" dirty="0" err="1" smtClean="0">
                <a:solidFill>
                  <a:schemeClr val="bg1"/>
                </a:solidFill>
                <a:latin typeface="Arial"/>
                <a:cs typeface="Arial"/>
              </a:rPr>
              <a:t>da</a:t>
            </a:r>
            <a:r>
              <a:rPr lang="en-US" sz="4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Arial"/>
                <a:cs typeface="Arial"/>
              </a:rPr>
              <a:t>Biodiversidade</a:t>
            </a:r>
            <a:endParaRPr lang="en-US" sz="48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5"/>
          <p:cNvSpPr txBox="1">
            <a:spLocks/>
          </p:cNvSpPr>
          <p:nvPr/>
        </p:nvSpPr>
        <p:spPr>
          <a:xfrm>
            <a:off x="22" y="1110729"/>
            <a:ext cx="13004799" cy="138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chemeClr val="accent1"/>
                </a:solidFill>
                <a:latin typeface="Arial Black"/>
                <a:cs typeface="Arial Black"/>
              </a:rPr>
              <a:t>CONCEITOS IMPORTANTES</a:t>
            </a:r>
            <a:endParaRPr lang="en-US" sz="28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9" name="Shape 35"/>
          <p:cNvSpPr txBox="1">
            <a:spLocks/>
          </p:cNvSpPr>
          <p:nvPr/>
        </p:nvSpPr>
        <p:spPr>
          <a:xfrm>
            <a:off x="157554" y="2214099"/>
            <a:ext cx="12859059" cy="581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buFont typeface="Arial"/>
              <a:buChar char="•"/>
              <a:defRPr sz="1800"/>
            </a:pPr>
            <a:r>
              <a:rPr lang="pt-BR" sz="2600" b="1" dirty="0" smtClean="0">
                <a:solidFill>
                  <a:schemeClr val="accent1"/>
                </a:solidFill>
                <a:latin typeface="Arial"/>
                <a:cs typeface="Arial"/>
              </a:rPr>
              <a:t>Patrimônio  Genético: </a:t>
            </a:r>
            <a:r>
              <a:rPr lang="pt-BR" sz="2600" b="1" dirty="0" smtClean="0">
                <a:solidFill>
                  <a:schemeClr val="accent1"/>
                </a:solidFill>
                <a:latin typeface="+mj-lt"/>
                <a:cs typeface="Arial Black"/>
              </a:rPr>
              <a:t> Informação de origem genética contida nos seres vivos, princípios ativos, proteínas, enzimas...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600" b="1" u="sng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600" b="1" dirty="0" smtClean="0">
                <a:solidFill>
                  <a:schemeClr val="accent1"/>
                </a:solidFill>
                <a:latin typeface="Arial"/>
                <a:cs typeface="Arial"/>
              </a:rPr>
              <a:t>Conhecimento Tradicional Associado</a:t>
            </a:r>
            <a:r>
              <a:rPr lang="pt-BR" sz="2600" b="1" dirty="0" smtClean="0">
                <a:solidFill>
                  <a:schemeClr val="accent1"/>
                </a:solidFill>
                <a:latin typeface="+mj-lt"/>
                <a:cs typeface="Arial Black"/>
              </a:rPr>
              <a:t>:  conhecimento que indica um uso para o patrimônio genético: barbatimão é cicatrizante, copaíba é anti-inflamatória... 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6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600" b="1" dirty="0" smtClean="0">
                <a:solidFill>
                  <a:schemeClr val="accent1"/>
                </a:solidFill>
                <a:latin typeface="Arial"/>
                <a:cs typeface="Arial"/>
              </a:rPr>
              <a:t>Repartição de Benefícios</a:t>
            </a:r>
            <a:r>
              <a:rPr lang="pt-BR" sz="2600" b="1" dirty="0" smtClean="0">
                <a:solidFill>
                  <a:schemeClr val="accent1"/>
                </a:solidFill>
                <a:latin typeface="+mj-lt"/>
                <a:cs typeface="Arial Black"/>
              </a:rPr>
              <a:t>: Repartição dos ganhos econômicos.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6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600" b="1" dirty="0" smtClean="0">
                <a:solidFill>
                  <a:schemeClr val="accent1"/>
                </a:solidFill>
                <a:latin typeface="Arial"/>
                <a:cs typeface="Arial"/>
              </a:rPr>
              <a:t>Consentimento Prévio e Informado</a:t>
            </a:r>
            <a:r>
              <a:rPr lang="pt-BR" sz="2600" b="1" dirty="0" smtClean="0">
                <a:solidFill>
                  <a:schemeClr val="accent1"/>
                </a:solidFill>
                <a:latin typeface="+mj-lt"/>
                <a:cs typeface="Arial Black"/>
              </a:rPr>
              <a:t>:  Permissão dada pelo detentor do Conhecimento para quem deseja usá-lo, </a:t>
            </a:r>
            <a:r>
              <a:rPr lang="pt-BR" sz="2600" b="1" dirty="0" smtClean="0">
                <a:solidFill>
                  <a:schemeClr val="accent1"/>
                </a:solidFill>
                <a:latin typeface="Arial"/>
                <a:cs typeface="Arial"/>
              </a:rPr>
              <a:t>DEVE SER PREVIO AO ACESSO.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6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600" b="1" dirty="0" smtClean="0">
                <a:solidFill>
                  <a:schemeClr val="accent1"/>
                </a:solidFill>
                <a:latin typeface="Arial"/>
                <a:cs typeface="Arial"/>
              </a:rPr>
              <a:t>Acesso</a:t>
            </a:r>
            <a:r>
              <a:rPr lang="pt-BR" sz="2600" b="1" dirty="0" smtClean="0">
                <a:solidFill>
                  <a:schemeClr val="accent1"/>
                </a:solidFill>
                <a:latin typeface="+mj-lt"/>
                <a:cs typeface="Arial Black"/>
              </a:rPr>
              <a:t>: pesquisa científica ou desenvolvimento tecnológico visando a elaboração de</a:t>
            </a:r>
          </a:p>
          <a:p>
            <a:pPr marL="513865" indent="-513865" algn="l">
              <a:defRPr sz="1800"/>
            </a:pPr>
            <a:r>
              <a:rPr lang="pt-BR" sz="26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   um produto: fármaco, fitoterápico, cosmético, alimento…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24727"/>
            <a:ext cx="13004800" cy="17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"/>
          <p:cNvSpPr txBox="1">
            <a:spLocks/>
          </p:cNvSpPr>
          <p:nvPr/>
        </p:nvSpPr>
        <p:spPr>
          <a:xfrm>
            <a:off x="6944882" y="1275868"/>
            <a:ext cx="5163403" cy="936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chemeClr val="accent1"/>
                </a:solidFill>
                <a:latin typeface="Arial Black"/>
                <a:cs typeface="Arial Black"/>
              </a:rPr>
              <a:t>LEI 13.120 de 2015</a:t>
            </a:r>
            <a:endParaRPr lang="en-US" sz="28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6" name="Shape 35"/>
          <p:cNvSpPr txBox="1">
            <a:spLocks/>
          </p:cNvSpPr>
          <p:nvPr/>
        </p:nvSpPr>
        <p:spPr>
          <a:xfrm>
            <a:off x="483831" y="1255776"/>
            <a:ext cx="4205675" cy="95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chemeClr val="accent1"/>
                </a:solidFill>
                <a:latin typeface="Arial Black"/>
                <a:cs typeface="Arial Black"/>
              </a:rPr>
              <a:t>MP 2186 de 2001</a:t>
            </a:r>
            <a:endParaRPr lang="en-US" sz="28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7" name="Shape 35"/>
          <p:cNvSpPr txBox="1">
            <a:spLocks/>
          </p:cNvSpPr>
          <p:nvPr/>
        </p:nvSpPr>
        <p:spPr>
          <a:xfrm>
            <a:off x="172236" y="2438246"/>
            <a:ext cx="6407881" cy="701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>
              <a:defRPr sz="5000"/>
            </a:lvl1pPr>
          </a:lstStyle>
          <a:p>
            <a:pPr marL="513865" indent="-513865" algn="l">
              <a:buFont typeface="+mj-lt"/>
              <a:buAutoNum type="arabicPeriod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Baixo </a:t>
            </a:r>
            <a:r>
              <a:rPr lang="pt-BR" sz="2800" b="1" dirty="0" err="1" smtClean="0">
                <a:solidFill>
                  <a:schemeClr val="accent1"/>
                </a:solidFill>
                <a:latin typeface="+mj-lt"/>
                <a:cs typeface="Arial Black"/>
              </a:rPr>
              <a:t>protagonismo</a:t>
            </a: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de povos e comunidades tradicionais;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2. Excesso de burocracia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 (exigências de difícil cumprimento);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3.  Criminaliza e desestimula a pesquisa;</a:t>
            </a:r>
          </a:p>
          <a:p>
            <a:pPr marL="513865" indent="-513865" algn="l">
              <a:buFont typeface="+mj-lt"/>
              <a:buAutoNum type="arabicPeriod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AutoNum type="arabicPeriod" startAt="4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Trava a inovação e a concessão das patentes, condicionadas à autorização do CGEN.</a:t>
            </a:r>
          </a:p>
          <a:p>
            <a:pPr marL="513865" indent="-513865" algn="l">
              <a:buAutoNum type="arabicPeriod" startAt="4"/>
              <a:defRPr sz="1800"/>
            </a:pPr>
            <a:endParaRPr lang="pt-BR" sz="1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(só 136 Contratos aprovados em 14 anos)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5. Repartição de benefícios é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pouca e não alcança a maioria dos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povos e comunidades.</a:t>
            </a:r>
          </a:p>
        </p:txBody>
      </p:sp>
      <p:sp>
        <p:nvSpPr>
          <p:cNvPr id="8" name="Shape 35"/>
          <p:cNvSpPr txBox="1">
            <a:spLocks/>
          </p:cNvSpPr>
          <p:nvPr/>
        </p:nvSpPr>
        <p:spPr>
          <a:xfrm>
            <a:off x="6716322" y="2592734"/>
            <a:ext cx="6288478" cy="735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1. Povos e comunidades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tem voto e participação nas  decisões;</a:t>
            </a:r>
          </a:p>
          <a:p>
            <a:pPr marL="513865" indent="-513865" algn="l">
              <a:defRPr sz="1800"/>
            </a:pPr>
            <a:endParaRPr lang="pt-BR" sz="31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946" indent="-513946" algn="l">
              <a:buAutoNum type="arabicPeriod" startAt="2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Fácil, ágil e regras claras;</a:t>
            </a:r>
          </a:p>
          <a:p>
            <a:pPr marL="513865" indent="-513865" algn="l">
              <a:buFont typeface="+mj-lt"/>
              <a:buAutoNum type="arabicPeriod"/>
              <a:defRPr sz="1800"/>
            </a:pPr>
            <a:endParaRPr lang="pt-BR" sz="31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3.  Legaliza e Incentiva a pesquisa;</a:t>
            </a:r>
          </a:p>
          <a:p>
            <a:pPr marL="513865" indent="-513865" algn="l">
              <a:buFont typeface="+mj-lt"/>
              <a:buAutoNum type="arabicPeriod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4. Estimula a inovação, e o lançamento de novos produtos;</a:t>
            </a:r>
          </a:p>
          <a:p>
            <a:pPr marL="513865" indent="-513865" algn="l">
              <a:defRPr sz="1800"/>
            </a:pPr>
            <a:endParaRPr lang="pt-BR" sz="2800" b="1" dirty="0" smtClean="0">
              <a:solidFill>
                <a:schemeClr val="accent1"/>
              </a:solidFill>
              <a:cs typeface="Arial Black"/>
            </a:endParaRPr>
          </a:p>
          <a:p>
            <a:pPr marL="513865" indent="-513865" algn="l">
              <a:defRPr sz="1800"/>
            </a:pPr>
            <a:endParaRPr lang="pt-BR" sz="20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5. Repartição mais justa, com valores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 maiores e pode alcançar povos e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 comunidades em geral, por meio do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     Fundo Nacional.</a:t>
            </a:r>
            <a:endParaRPr lang="pt-BR" sz="30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defRPr sz="1800"/>
            </a:pPr>
            <a:endParaRPr lang="pt-BR" sz="3000" b="1" dirty="0" smtClean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139532" y="5534402"/>
            <a:ext cx="6710502" cy="1589"/>
          </a:xfrm>
          <a:prstGeom prst="line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5"/>
          <p:cNvSpPr txBox="1">
            <a:spLocks/>
          </p:cNvSpPr>
          <p:nvPr/>
        </p:nvSpPr>
        <p:spPr>
          <a:xfrm>
            <a:off x="0" y="1401508"/>
            <a:ext cx="13004800" cy="95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EMPODERA POVOS E COMUNIDADES TRADICIONAIS</a:t>
            </a:r>
          </a:p>
          <a:p>
            <a:pPr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 (pontos enviados pelo Governo no PL 7735 e mantidos pelo Congresso Nacional)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  <p:sp>
        <p:nvSpPr>
          <p:cNvPr id="9" name="Shape 35"/>
          <p:cNvSpPr txBox="1">
            <a:spLocks/>
          </p:cNvSpPr>
          <p:nvPr/>
        </p:nvSpPr>
        <p:spPr>
          <a:xfrm>
            <a:off x="124925" y="1977794"/>
            <a:ext cx="12879875" cy="6461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Consentimento </a:t>
            </a:r>
            <a:r>
              <a:rPr lang="pt-BR" sz="2800" b="1" dirty="0" smtClean="0">
                <a:solidFill>
                  <a:srgbClr val="4F81BD"/>
                </a:solidFill>
                <a:cs typeface="Arial"/>
              </a:rPr>
              <a:t>Prévio</a:t>
            </a: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 Informado </a:t>
            </a:r>
            <a:r>
              <a:rPr lang="pt-BR" sz="2800" b="1" dirty="0" smtClean="0">
                <a:solidFill>
                  <a:srgbClr val="4F81BD"/>
                </a:solidFill>
                <a:cs typeface="Arial"/>
              </a:rPr>
              <a:t>obrigatório</a:t>
            </a: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 e  formalizado (Art. 9º );</a:t>
            </a:r>
          </a:p>
          <a:p>
            <a:pPr marL="513865" indent="-513865" algn="l">
              <a:defRPr sz="1800"/>
            </a:pPr>
            <a:endParaRPr lang="pt-BR" sz="20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"/>
              </a:rPr>
              <a:t>Protocolos Comunitários</a:t>
            </a: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 são formalmente reconhecidos, valorizados e seu uso e difusão promovidos;</a:t>
            </a:r>
          </a:p>
          <a:p>
            <a:pPr marL="513865" indent="-513865" algn="l">
              <a:defRPr sz="1800"/>
            </a:pPr>
            <a:endParaRPr lang="pt-BR" sz="20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"/>
              </a:rPr>
              <a:t>Participação</a:t>
            </a: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 no </a:t>
            </a:r>
            <a:r>
              <a:rPr lang="pt-BR" sz="2800" b="1" dirty="0" smtClean="0">
                <a:solidFill>
                  <a:srgbClr val="4F81BD"/>
                </a:solidFill>
                <a:cs typeface="Arial"/>
              </a:rPr>
              <a:t>CGEN e nas Câmaras Setoriais;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000" b="1" dirty="0" smtClean="0">
              <a:solidFill>
                <a:srgbClr val="4F81BD"/>
              </a:solidFill>
              <a:cs typeface="Arial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Poder de decisão sobre uso dos recursos do </a:t>
            </a:r>
            <a:r>
              <a:rPr lang="pt-BR" sz="2800" b="1" dirty="0" smtClean="0">
                <a:solidFill>
                  <a:srgbClr val="4F81BD"/>
                </a:solidFill>
                <a:cs typeface="Arial"/>
              </a:rPr>
              <a:t>Fundo</a:t>
            </a: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 Nacional de Repartição;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0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Cria o </a:t>
            </a:r>
            <a:r>
              <a:rPr lang="pt-BR" sz="2800" b="1" dirty="0" smtClean="0">
                <a:solidFill>
                  <a:srgbClr val="4F81BD"/>
                </a:solidFill>
                <a:cs typeface="Arial"/>
              </a:rPr>
              <a:t>Programa</a:t>
            </a: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 de Repartição de Benefícios para apoiar esforços, demandas e políticas para povos e comunidades.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143" y="7710363"/>
            <a:ext cx="3289300" cy="2463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" y="7710355"/>
            <a:ext cx="2507354" cy="2064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719" y="7710355"/>
            <a:ext cx="3390901" cy="2400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821" y="7710356"/>
            <a:ext cx="2896011" cy="2896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53" y="7710356"/>
            <a:ext cx="2273300" cy="22605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28152" y="9753599"/>
            <a:ext cx="13044765" cy="852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"/>
          <p:cNvSpPr txBox="1">
            <a:spLocks/>
          </p:cNvSpPr>
          <p:nvPr/>
        </p:nvSpPr>
        <p:spPr>
          <a:xfrm>
            <a:off x="7049442" y="3101298"/>
            <a:ext cx="5163403" cy="936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LEI DA BIODIVERSIDADE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  <p:sp>
        <p:nvSpPr>
          <p:cNvPr id="6" name="Shape 35"/>
          <p:cNvSpPr txBox="1">
            <a:spLocks/>
          </p:cNvSpPr>
          <p:nvPr/>
        </p:nvSpPr>
        <p:spPr>
          <a:xfrm>
            <a:off x="588391" y="3122844"/>
            <a:ext cx="4205675" cy="95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MP 2186 de 2001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  <p:sp>
        <p:nvSpPr>
          <p:cNvPr id="7" name="Shape 35"/>
          <p:cNvSpPr txBox="1">
            <a:spLocks/>
          </p:cNvSpPr>
          <p:nvPr/>
        </p:nvSpPr>
        <p:spPr>
          <a:xfrm>
            <a:off x="180530" y="3829967"/>
            <a:ext cx="6369232" cy="1897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10000"/>
          </a:bodyPr>
          <a:lstStyle>
            <a:lvl1pPr>
              <a:defRPr sz="5000"/>
            </a:lvl1pPr>
          </a:lstStyle>
          <a:p>
            <a:pPr marL="513865" indent="-513865" algn="l">
              <a:defRPr sz="1800"/>
            </a:pPr>
            <a:endParaRPr lang="pt-BR" sz="2800" b="1" dirty="0" smtClean="0">
              <a:solidFill>
                <a:srgbClr val="4F81BD"/>
              </a:solidFill>
              <a:latin typeface="Arial"/>
              <a:cs typeface="Arial"/>
            </a:endParaRPr>
          </a:p>
          <a:p>
            <a:pPr marL="513865" indent="-513865" algn="l">
              <a:defRPr sz="1800"/>
            </a:pPr>
            <a:r>
              <a:rPr lang="pt-BR" sz="3000" b="1" dirty="0" smtClean="0">
                <a:solidFill>
                  <a:srgbClr val="4F81BD"/>
                </a:solidFill>
                <a:cs typeface="Arial Black"/>
              </a:rPr>
              <a:t>Em média, pagava-se 0,20% dos lucros,</a:t>
            </a:r>
          </a:p>
          <a:p>
            <a:pPr marL="513865" indent="-513865" algn="l">
              <a:defRPr sz="1800"/>
            </a:pPr>
            <a:r>
              <a:rPr lang="pt-BR" sz="3000" b="1" dirty="0" smtClean="0">
                <a:solidFill>
                  <a:srgbClr val="4F81BD"/>
                </a:solidFill>
                <a:cs typeface="Arial Black"/>
              </a:rPr>
              <a:t>por 3 anos, para a comunidade que</a:t>
            </a:r>
          </a:p>
          <a:p>
            <a:pPr marL="513865" indent="-513865" algn="l">
              <a:defRPr sz="1800"/>
            </a:pPr>
            <a:r>
              <a:rPr lang="pt-BR" sz="3000" b="1" dirty="0" smtClean="0">
                <a:solidFill>
                  <a:srgbClr val="4F81BD"/>
                </a:solidFill>
                <a:cs typeface="Arial Black"/>
              </a:rPr>
              <a:t>negociou. Outras comunidades que</a:t>
            </a:r>
          </a:p>
          <a:p>
            <a:pPr marL="513865" indent="-513865" algn="l">
              <a:defRPr sz="1800"/>
            </a:pPr>
            <a:r>
              <a:rPr lang="pt-BR" sz="3000" b="1" dirty="0" smtClean="0">
                <a:solidFill>
                  <a:srgbClr val="4F81BD"/>
                </a:solidFill>
                <a:cs typeface="Arial Black"/>
              </a:rPr>
              <a:t>tinham o mesmo CTA não recebiam nada.</a:t>
            </a:r>
          </a:p>
        </p:txBody>
      </p:sp>
      <p:sp>
        <p:nvSpPr>
          <p:cNvPr id="8" name="Shape 35"/>
          <p:cNvSpPr txBox="1">
            <a:spLocks/>
          </p:cNvSpPr>
          <p:nvPr/>
        </p:nvSpPr>
        <p:spPr>
          <a:xfrm>
            <a:off x="6716322" y="3928742"/>
            <a:ext cx="6288478" cy="1942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Livre negociação com o povo, e mais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0,5% do lucro enquanto houver venda do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produto (ao Fundo, que reparte com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todos os detentores do CTA).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5521645" y="4941116"/>
            <a:ext cx="1903050" cy="3177"/>
          </a:xfrm>
          <a:prstGeom prst="line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 rot="5400000">
            <a:off x="5522903" y="8381662"/>
            <a:ext cx="1942174" cy="3176"/>
          </a:xfrm>
          <a:prstGeom prst="line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35"/>
          <p:cNvSpPr txBox="1">
            <a:spLocks/>
          </p:cNvSpPr>
          <p:nvPr/>
        </p:nvSpPr>
        <p:spPr>
          <a:xfrm>
            <a:off x="3197111" y="1339051"/>
            <a:ext cx="6296907" cy="95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REPARTIÇÃO DE BENEFÍCIOS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  <p:sp>
        <p:nvSpPr>
          <p:cNvPr id="13" name="Shape 35"/>
          <p:cNvSpPr txBox="1">
            <a:spLocks/>
          </p:cNvSpPr>
          <p:nvPr/>
        </p:nvSpPr>
        <p:spPr>
          <a:xfrm>
            <a:off x="3342850" y="2373359"/>
            <a:ext cx="5767351" cy="95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defRPr sz="1800"/>
            </a:pPr>
            <a:r>
              <a:rPr lang="pt-BR" sz="2800" b="1" dirty="0" smtClean="0">
                <a:solidFill>
                  <a:srgbClr val="4F81BD"/>
                </a:solidFill>
                <a:latin typeface="Arial"/>
                <a:cs typeface="Arial"/>
              </a:rPr>
              <a:t>CTA de povo ou comunidade:</a:t>
            </a:r>
          </a:p>
        </p:txBody>
      </p:sp>
      <p:sp>
        <p:nvSpPr>
          <p:cNvPr id="14" name="Shape 35"/>
          <p:cNvSpPr txBox="1">
            <a:spLocks/>
          </p:cNvSpPr>
          <p:nvPr/>
        </p:nvSpPr>
        <p:spPr>
          <a:xfrm>
            <a:off x="3599351" y="6124600"/>
            <a:ext cx="5767351" cy="95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defRPr sz="1800"/>
            </a:pPr>
            <a:r>
              <a:rPr lang="pt-BR" sz="2800" b="1" dirty="0" smtClean="0">
                <a:solidFill>
                  <a:srgbClr val="4F81BD"/>
                </a:solidFill>
                <a:latin typeface="Arial"/>
                <a:cs typeface="Arial"/>
              </a:rPr>
              <a:t>CTA sem origem identificada:</a:t>
            </a:r>
          </a:p>
        </p:txBody>
      </p:sp>
      <p:sp>
        <p:nvSpPr>
          <p:cNvPr id="15" name="Shape 35"/>
          <p:cNvSpPr txBox="1">
            <a:spLocks/>
          </p:cNvSpPr>
          <p:nvPr/>
        </p:nvSpPr>
        <p:spPr>
          <a:xfrm>
            <a:off x="7182956" y="6912468"/>
            <a:ext cx="5163403" cy="936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LEI DA BIODIVERSIDADE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  <p:sp>
        <p:nvSpPr>
          <p:cNvPr id="16" name="Shape 35"/>
          <p:cNvSpPr txBox="1">
            <a:spLocks/>
          </p:cNvSpPr>
          <p:nvPr/>
        </p:nvSpPr>
        <p:spPr>
          <a:xfrm>
            <a:off x="721905" y="6996471"/>
            <a:ext cx="4205675" cy="95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MP 2186 de 2001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  <p:sp>
        <p:nvSpPr>
          <p:cNvPr id="17" name="Shape 35"/>
          <p:cNvSpPr txBox="1">
            <a:spLocks/>
          </p:cNvSpPr>
          <p:nvPr/>
        </p:nvSpPr>
        <p:spPr>
          <a:xfrm>
            <a:off x="332931" y="7854681"/>
            <a:ext cx="6369232" cy="993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defRPr sz="1800"/>
            </a:pPr>
            <a:endParaRPr lang="pt-BR" sz="2800" b="1" dirty="0" smtClean="0">
              <a:solidFill>
                <a:srgbClr val="4F81BD"/>
              </a:solidFill>
              <a:latin typeface="Arial"/>
              <a:cs typeface="Arial"/>
            </a:endParaRP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Não repartia benefícios com ninguém</a:t>
            </a:r>
          </a:p>
        </p:txBody>
      </p:sp>
      <p:sp>
        <p:nvSpPr>
          <p:cNvPr id="18" name="Shape 35"/>
          <p:cNvSpPr txBox="1">
            <a:spLocks/>
          </p:cNvSpPr>
          <p:nvPr/>
        </p:nvSpPr>
        <p:spPr>
          <a:xfrm>
            <a:off x="6868722" y="7599553"/>
            <a:ext cx="6288478" cy="1942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Reparte 1% do lucro com o Fundo,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Enquanto houver comercialização.</a:t>
            </a:r>
          </a:p>
          <a:p>
            <a:pPr marL="513865" indent="-513865" algn="l"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Fundo reparte com todos os detentores.</a:t>
            </a:r>
          </a:p>
        </p:txBody>
      </p:sp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5"/>
          <p:cNvSpPr txBox="1">
            <a:spLocks/>
          </p:cNvSpPr>
          <p:nvPr/>
        </p:nvSpPr>
        <p:spPr>
          <a:xfrm>
            <a:off x="0" y="1318899"/>
            <a:ext cx="13004799" cy="138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chemeClr val="accent1"/>
                </a:solidFill>
                <a:latin typeface="Arial Black"/>
                <a:cs typeface="Arial Black"/>
              </a:rPr>
              <a:t>DESTRAVA A PESQUISA E A INOVAÇÃO</a:t>
            </a:r>
            <a:endParaRPr lang="en-US" sz="28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9" name="Shape 35"/>
          <p:cNvSpPr txBox="1">
            <a:spLocks/>
          </p:cNvSpPr>
          <p:nvPr/>
        </p:nvSpPr>
        <p:spPr>
          <a:xfrm>
            <a:off x="145740" y="2755394"/>
            <a:ext cx="12859059" cy="4771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buFont typeface="Arial"/>
              <a:buChar char="•"/>
              <a:defRPr sz="1800"/>
            </a:pPr>
            <a:r>
              <a:rPr lang="pt-BR" sz="3000" b="1" dirty="0" smtClean="0">
                <a:solidFill>
                  <a:schemeClr val="accent1"/>
                </a:solidFill>
                <a:latin typeface="+mj-lt"/>
                <a:cs typeface="Arial Black"/>
              </a:rPr>
              <a:t>Descriminaliza pesquisadores, estudantes e instituições de pesquisa;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30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3000" b="1" dirty="0" smtClean="0">
                <a:solidFill>
                  <a:schemeClr val="accent1"/>
                </a:solidFill>
                <a:latin typeface="+mj-lt"/>
                <a:cs typeface="Arial Black"/>
              </a:rPr>
              <a:t> Autorização Prévia para pesquisar é substituída pelo Cadastro da pesquisa;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30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3000" b="1" dirty="0" smtClean="0">
                <a:solidFill>
                  <a:schemeClr val="accent1"/>
                </a:solidFill>
                <a:latin typeface="+mj-lt"/>
                <a:cs typeface="Arial Black"/>
              </a:rPr>
              <a:t> Facilita o depósito de patentes no INPI;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30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3000" b="1" dirty="0" smtClean="0">
                <a:solidFill>
                  <a:schemeClr val="accent1"/>
                </a:solidFill>
                <a:latin typeface="+mj-lt"/>
                <a:cs typeface="Arial Black"/>
              </a:rPr>
              <a:t> Segurança jurídica estimula o investimento privado em </a:t>
            </a:r>
            <a:r>
              <a:rPr lang="pt-BR" sz="3000" b="1" dirty="0" err="1" smtClean="0">
                <a:solidFill>
                  <a:schemeClr val="accent1"/>
                </a:solidFill>
                <a:latin typeface="+mj-lt"/>
                <a:cs typeface="Arial Black"/>
              </a:rPr>
              <a:t>PD&amp;I</a:t>
            </a:r>
            <a:r>
              <a:rPr lang="pt-BR" sz="3000" b="1" dirty="0" smtClean="0">
                <a:solidFill>
                  <a:schemeClr val="accent1"/>
                </a:solidFill>
                <a:latin typeface="+mj-lt"/>
                <a:cs typeface="Arial Black"/>
              </a:rPr>
              <a:t>.  </a:t>
            </a:r>
          </a:p>
          <a:p>
            <a:pPr>
              <a:defRPr sz="1800"/>
            </a:pPr>
            <a:endParaRPr lang="en-US" sz="2800" dirty="0">
              <a:solidFill>
                <a:schemeClr val="accent1"/>
              </a:solidFill>
              <a:latin typeface="+mj-lt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152" y="7616484"/>
            <a:ext cx="3492500" cy="2324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205" y="7616484"/>
            <a:ext cx="3517899" cy="2311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396" y="7616484"/>
            <a:ext cx="3492500" cy="232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7869" y="7609848"/>
            <a:ext cx="3632201" cy="2235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8152" y="9753600"/>
            <a:ext cx="13044765" cy="186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35"/>
          <p:cNvSpPr txBox="1">
            <a:spLocks/>
          </p:cNvSpPr>
          <p:nvPr/>
        </p:nvSpPr>
        <p:spPr>
          <a:xfrm>
            <a:off x="8" y="1235630"/>
            <a:ext cx="13004799" cy="138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chemeClr val="accent1"/>
                </a:solidFill>
                <a:latin typeface="Arial Black"/>
                <a:cs typeface="Arial Black"/>
              </a:rPr>
              <a:t>VALORIZA AS EMPRESAS QUE RESPEITAM A LEI </a:t>
            </a:r>
            <a:endParaRPr lang="en-US" sz="2800" dirty="0">
              <a:solidFill>
                <a:schemeClr val="accent1"/>
              </a:solidFill>
              <a:latin typeface="Arial Black"/>
              <a:cs typeface="Arial Black"/>
            </a:endParaRPr>
          </a:p>
        </p:txBody>
      </p:sp>
      <p:sp>
        <p:nvSpPr>
          <p:cNvPr id="16" name="Shape 35"/>
          <p:cNvSpPr txBox="1">
            <a:spLocks/>
          </p:cNvSpPr>
          <p:nvPr/>
        </p:nvSpPr>
        <p:spPr>
          <a:xfrm>
            <a:off x="145741" y="2120014"/>
            <a:ext cx="12859059" cy="565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Reduz a burocracia e o tempo para o desenvolvimento de novos produtos;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Fato gerador da Repartição de Benefícios é claro, objetivo e só ocorre se houver exploração econômica;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Repartição tem um único ponto de incidência, sem “efeito cascata”;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Estimula a regularização e inclusão no sistema;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chemeClr val="accent1"/>
              </a:solidFill>
              <a:latin typeface="+mj-lt"/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chemeClr val="accent1"/>
                </a:solidFill>
                <a:latin typeface="+mj-lt"/>
                <a:cs typeface="Arial Black"/>
              </a:rPr>
              <a:t>Acordo Setorial resguarda setores com menor capacidade contributiva.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152" y="7834394"/>
            <a:ext cx="13053772" cy="191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5"/>
          <p:cNvSpPr txBox="1">
            <a:spLocks/>
          </p:cNvSpPr>
          <p:nvPr/>
        </p:nvSpPr>
        <p:spPr>
          <a:xfrm>
            <a:off x="0" y="1127299"/>
            <a:ext cx="13004800" cy="1387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RECONHECE A IMPORTÂNCIA DA PRODUÇAO AGRÍCOLA 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  <p:sp>
        <p:nvSpPr>
          <p:cNvPr id="31" name="Shape 35"/>
          <p:cNvSpPr txBox="1">
            <a:spLocks/>
          </p:cNvSpPr>
          <p:nvPr/>
        </p:nvSpPr>
        <p:spPr>
          <a:xfrm>
            <a:off x="145746" y="2230515"/>
            <a:ext cx="12859061" cy="565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buFont typeface="+mj-lt"/>
              <a:buAutoNum type="arabicPeriod"/>
              <a:defRPr sz="1800"/>
            </a:pPr>
            <a:endParaRPr lang="pt-BR" sz="28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Repartição de Benefícios - RB ocorre apenas sobre o material reprodutivo e</a:t>
            </a: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     nunca sobre a produção e a exportação agrícola;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A RB ocorrerá apenas sobre o uso econômico de espécies brasileiras;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Isenta de RB o agricultor tradicional e suas cooperativas;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Conceito de atividade agrícola inclui produção, processamento e comercialização de alimentos, bebidas, fibras energia e florestas plantadas;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Reconhecimento e valorização dos sistemas de cultivo sustentáveis;</a:t>
            </a:r>
          </a:p>
          <a:p>
            <a:pPr>
              <a:defRPr sz="1800"/>
            </a:pPr>
            <a:endParaRPr lang="en-US" sz="2800" dirty="0">
              <a:solidFill>
                <a:srgbClr val="4F81BD"/>
              </a:solidFill>
              <a:cs typeface="Arial Black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229" y="7722380"/>
            <a:ext cx="3492500" cy="2324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676" y="7720973"/>
            <a:ext cx="3479799" cy="23368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703982"/>
            <a:ext cx="3492500" cy="23241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9190" y="7729010"/>
            <a:ext cx="3644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049" y="7551535"/>
            <a:ext cx="35433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990" y="7551537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4804" y="7551542"/>
            <a:ext cx="3289300" cy="2463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8346" y="7551535"/>
            <a:ext cx="3708902" cy="2469069"/>
          </a:xfrm>
          <a:prstGeom prst="rect">
            <a:avLst/>
          </a:prstGeom>
        </p:spPr>
      </p:pic>
      <p:sp>
        <p:nvSpPr>
          <p:cNvPr id="6" name="Shape 35"/>
          <p:cNvSpPr txBox="1">
            <a:spLocks/>
          </p:cNvSpPr>
          <p:nvPr/>
        </p:nvSpPr>
        <p:spPr>
          <a:xfrm>
            <a:off x="145746" y="1707167"/>
            <a:ext cx="12859061" cy="661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Cria o Programa Nacional de Repartição de Benefícios;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Foco na conservação e proteção da biodiversidade brasileira;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Promove a implementação dos Planos de Desenvolvimento Sustentável de Povos e ou Comunidades Tradicionais;</a:t>
            </a:r>
          </a:p>
          <a:p>
            <a:pPr marL="513865" indent="-513865" algn="l">
              <a:buFont typeface="Arial"/>
              <a:buChar char="•"/>
              <a:defRPr sz="1800"/>
            </a:pPr>
            <a:endParaRPr lang="pt-BR" sz="2800" b="1" dirty="0" smtClean="0">
              <a:solidFill>
                <a:srgbClr val="4F81BD"/>
              </a:solidFill>
              <a:cs typeface="Arial Black"/>
            </a:endParaRPr>
          </a:p>
          <a:p>
            <a:pPr marL="513865" indent="-513865" algn="l">
              <a:buFont typeface="Arial"/>
              <a:buChar char="•"/>
              <a:defRPr sz="1800"/>
            </a:pPr>
            <a:r>
              <a:rPr lang="pt-BR" sz="2800" b="1" dirty="0" smtClean="0">
                <a:solidFill>
                  <a:srgbClr val="4F81BD"/>
                </a:solidFill>
                <a:cs typeface="Arial Black"/>
              </a:rPr>
              <a:t>Simplifica  e fortalece a fiscalização;</a:t>
            </a:r>
          </a:p>
        </p:txBody>
      </p:sp>
      <p:sp>
        <p:nvSpPr>
          <p:cNvPr id="7" name="Shape 35"/>
          <p:cNvSpPr txBox="1">
            <a:spLocks/>
          </p:cNvSpPr>
          <p:nvPr/>
        </p:nvSpPr>
        <p:spPr>
          <a:xfrm>
            <a:off x="0" y="1921983"/>
            <a:ext cx="13004800" cy="95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/>
            </a:lvl1pPr>
          </a:lstStyle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FAVORECE O USO SUSTENTÁVEL E A CONSERVAÇÃO</a:t>
            </a:r>
          </a:p>
          <a:p>
            <a:pPr>
              <a:defRPr sz="1800"/>
            </a:pPr>
            <a:r>
              <a:rPr lang="en-US" sz="2800" dirty="0" smtClean="0">
                <a:solidFill>
                  <a:srgbClr val="4F81BD"/>
                </a:solidFill>
                <a:latin typeface="Arial Black"/>
                <a:cs typeface="Arial Black"/>
              </a:rPr>
              <a:t>DA BIODIVERSIDADE</a:t>
            </a:r>
            <a:endParaRPr lang="en-US" sz="2800" dirty="0">
              <a:solidFill>
                <a:srgbClr val="4F81BD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8208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nimated_circle_draws_to_highlight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15714</TotalTime>
  <Words>846</Words>
  <Application>Microsoft Office PowerPoint</Application>
  <PresentationFormat>Personalizar</PresentationFormat>
  <Paragraphs>157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Animated_circle_draws_to_highlight_text</vt:lpstr>
      <vt:lpstr>2_Animated_circle_draws_to_highlight_text</vt:lpstr>
      <vt:lpstr>3_Animated_circle_draws_to_highlight_text</vt:lpstr>
      <vt:lpstr>1_Animated_circle_draws_to_highlight_text</vt:lpstr>
      <vt:lpstr>4_Animated_circle_draws_to_highlight_text</vt:lpstr>
      <vt:lpstr>5_Animated_circle_draws_to_highlight_text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Chamado Para Ação</dc:title>
  <dc:creator>usermdic</dc:creator>
  <cp:lastModifiedBy>Suzana</cp:lastModifiedBy>
  <cp:revision>356</cp:revision>
  <cp:lastPrinted>2015-05-20T13:43:49Z</cp:lastPrinted>
  <dcterms:created xsi:type="dcterms:W3CDTF">2015-05-20T13:32:05Z</dcterms:created>
  <dcterms:modified xsi:type="dcterms:W3CDTF">2015-05-28T14:42:24Z</dcterms:modified>
</cp:coreProperties>
</file>